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4"/>
  </p:sldMasterIdLst>
  <p:notesMasterIdLst>
    <p:notesMasterId r:id="rId21"/>
  </p:notesMasterIdLst>
  <p:handoutMasterIdLst>
    <p:handoutMasterId r:id="rId22"/>
  </p:handoutMasterIdLst>
  <p:sldIdLst>
    <p:sldId id="2147482073" r:id="rId5"/>
    <p:sldId id="2147482071" r:id="rId6"/>
    <p:sldId id="2147482082" r:id="rId7"/>
    <p:sldId id="2147482074" r:id="rId8"/>
    <p:sldId id="2147482083" r:id="rId9"/>
    <p:sldId id="2147482075" r:id="rId10"/>
    <p:sldId id="2147482078" r:id="rId11"/>
    <p:sldId id="2147482076" r:id="rId12"/>
    <p:sldId id="2147482085" r:id="rId13"/>
    <p:sldId id="2147482079" r:id="rId14"/>
    <p:sldId id="2147482077" r:id="rId15"/>
    <p:sldId id="2147482084" r:id="rId16"/>
    <p:sldId id="2147482081" r:id="rId17"/>
    <p:sldId id="2147482080" r:id="rId18"/>
    <p:sldId id="264" r:id="rId19"/>
    <p:sldId id="271" r:id="rId20"/>
  </p:sldIdLst>
  <p:sldSz cx="12192000" cy="6858000"/>
  <p:notesSz cx="6886575" cy="10018713"/>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DDF53E-CAB3-ADAE-E560-D8504EFD5654}" name="Hayley Jones" initials="HJ" userId="S::Hayley.Jones@thameswater.co.uk::b1425003-2006-4547-8506-64cb47f39e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ire Johnson" initials="CJ" lastIdx="3" clrIdx="0">
    <p:extLst>
      <p:ext uri="{19B8F6BF-5375-455C-9EA6-DF929625EA0E}">
        <p15:presenceInfo xmlns:p15="http://schemas.microsoft.com/office/powerpoint/2012/main" userId="S::claire.johnson@thameswater.co.uk::534b9b73-81ec-4c60-8db4-8b0fe7a42e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BB"/>
    <a:srgbClr val="6ABA18"/>
    <a:srgbClr val="64C5F8"/>
    <a:srgbClr val="FFFFFF"/>
    <a:srgbClr val="239CB6"/>
    <a:srgbClr val="FFAF16"/>
    <a:srgbClr val="006600"/>
    <a:srgbClr val="000000"/>
    <a:srgbClr val="009EDE"/>
    <a:srgbClr val="D8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52"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132DA7-B64F-4FFF-8617-5690A6561EEB}"/>
              </a:ext>
            </a:extLst>
          </p:cNvPr>
          <p:cNvSpPr>
            <a:spLocks noGrp="1"/>
          </p:cNvSpPr>
          <p:nvPr>
            <p:ph type="hdr" sz="quarter"/>
          </p:nvPr>
        </p:nvSpPr>
        <p:spPr>
          <a:xfrm>
            <a:off x="0" y="0"/>
            <a:ext cx="2984183" cy="502676"/>
          </a:xfrm>
          <a:prstGeom prst="rect">
            <a:avLst/>
          </a:prstGeom>
        </p:spPr>
        <p:txBody>
          <a:bodyPr vert="horz" lIns="96597" tIns="48299" rIns="96597" bIns="48299" rtlCol="0"/>
          <a:lstStyle>
            <a:lvl1pPr algn="l">
              <a:defRPr sz="1300"/>
            </a:lvl1pPr>
          </a:lstStyle>
          <a:p>
            <a:endParaRPr lang="en-GB"/>
          </a:p>
        </p:txBody>
      </p:sp>
      <p:sp>
        <p:nvSpPr>
          <p:cNvPr id="3" name="Date Placeholder 2">
            <a:extLst>
              <a:ext uri="{FF2B5EF4-FFF2-40B4-BE49-F238E27FC236}">
                <a16:creationId xmlns:a16="http://schemas.microsoft.com/office/drawing/2014/main" id="{EA4FF5A2-4374-4237-8F92-5C13C2227C49}"/>
              </a:ext>
            </a:extLst>
          </p:cNvPr>
          <p:cNvSpPr>
            <a:spLocks noGrp="1"/>
          </p:cNvSpPr>
          <p:nvPr>
            <p:ph type="dt" sz="quarter" idx="1"/>
          </p:nvPr>
        </p:nvSpPr>
        <p:spPr>
          <a:xfrm>
            <a:off x="3900799" y="0"/>
            <a:ext cx="2984183" cy="502676"/>
          </a:xfrm>
          <a:prstGeom prst="rect">
            <a:avLst/>
          </a:prstGeom>
        </p:spPr>
        <p:txBody>
          <a:bodyPr vert="horz" lIns="96597" tIns="48299" rIns="96597" bIns="48299" rtlCol="0"/>
          <a:lstStyle>
            <a:lvl1pPr algn="r">
              <a:defRPr sz="1300"/>
            </a:lvl1pPr>
          </a:lstStyle>
          <a:p>
            <a:fld id="{A9A08245-B662-425E-9E41-71B05FA7F176}" type="datetimeFigureOut">
              <a:rPr lang="en-GB" smtClean="0"/>
              <a:t>20/05/2026</a:t>
            </a:fld>
            <a:endParaRPr lang="en-GB"/>
          </a:p>
        </p:txBody>
      </p:sp>
      <p:sp>
        <p:nvSpPr>
          <p:cNvPr id="4" name="Footer Placeholder 3">
            <a:extLst>
              <a:ext uri="{FF2B5EF4-FFF2-40B4-BE49-F238E27FC236}">
                <a16:creationId xmlns:a16="http://schemas.microsoft.com/office/drawing/2014/main" id="{FC095FA3-0E67-4E96-A793-30742B7597A9}"/>
              </a:ext>
            </a:extLst>
          </p:cNvPr>
          <p:cNvSpPr>
            <a:spLocks noGrp="1"/>
          </p:cNvSpPr>
          <p:nvPr>
            <p:ph type="ftr" sz="quarter" idx="2"/>
          </p:nvPr>
        </p:nvSpPr>
        <p:spPr>
          <a:xfrm>
            <a:off x="0" y="9516039"/>
            <a:ext cx="2984183" cy="502674"/>
          </a:xfrm>
          <a:prstGeom prst="rect">
            <a:avLst/>
          </a:prstGeom>
        </p:spPr>
        <p:txBody>
          <a:bodyPr vert="horz" lIns="96597" tIns="48299" rIns="96597" bIns="48299"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C69D8488-7865-4CA1-A21A-FCE0C8726895}"/>
              </a:ext>
            </a:extLst>
          </p:cNvPr>
          <p:cNvSpPr>
            <a:spLocks noGrp="1"/>
          </p:cNvSpPr>
          <p:nvPr>
            <p:ph type="sldNum" sz="quarter" idx="3"/>
          </p:nvPr>
        </p:nvSpPr>
        <p:spPr>
          <a:xfrm>
            <a:off x="3900799" y="9516039"/>
            <a:ext cx="2984183" cy="502674"/>
          </a:xfrm>
          <a:prstGeom prst="rect">
            <a:avLst/>
          </a:prstGeom>
        </p:spPr>
        <p:txBody>
          <a:bodyPr vert="horz" lIns="96597" tIns="48299" rIns="96597" bIns="48299" rtlCol="0" anchor="b"/>
          <a:lstStyle>
            <a:lvl1pPr algn="r">
              <a:defRPr sz="1300"/>
            </a:lvl1pPr>
          </a:lstStyle>
          <a:p>
            <a:fld id="{99B02BFD-0D2B-45CD-B6CF-1B060EA4BD9E}" type="slidenum">
              <a:rPr lang="en-GB" smtClean="0"/>
              <a:t>‹#›</a:t>
            </a:fld>
            <a:endParaRPr lang="en-GB"/>
          </a:p>
        </p:txBody>
      </p:sp>
    </p:spTree>
    <p:extLst>
      <p:ext uri="{BB962C8B-B14F-4D97-AF65-F5344CB8AC3E}">
        <p14:creationId xmlns:p14="http://schemas.microsoft.com/office/powerpoint/2010/main" val="1496585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83" cy="502676"/>
          </a:xfrm>
          <a:prstGeom prst="rect">
            <a:avLst/>
          </a:prstGeom>
        </p:spPr>
        <p:txBody>
          <a:bodyPr vert="horz" lIns="96597" tIns="48299" rIns="96597" bIns="48299" rtlCol="0"/>
          <a:lstStyle>
            <a:lvl1pPr algn="l">
              <a:defRPr sz="1300"/>
            </a:lvl1pPr>
          </a:lstStyle>
          <a:p>
            <a:endParaRPr lang="en-GB"/>
          </a:p>
        </p:txBody>
      </p:sp>
      <p:sp>
        <p:nvSpPr>
          <p:cNvPr id="3" name="Date Placeholder 2"/>
          <p:cNvSpPr>
            <a:spLocks noGrp="1"/>
          </p:cNvSpPr>
          <p:nvPr>
            <p:ph type="dt" idx="1"/>
          </p:nvPr>
        </p:nvSpPr>
        <p:spPr>
          <a:xfrm>
            <a:off x="3900799" y="0"/>
            <a:ext cx="2984183" cy="502676"/>
          </a:xfrm>
          <a:prstGeom prst="rect">
            <a:avLst/>
          </a:prstGeom>
        </p:spPr>
        <p:txBody>
          <a:bodyPr vert="horz" lIns="96597" tIns="48299" rIns="96597" bIns="48299" rtlCol="0"/>
          <a:lstStyle>
            <a:lvl1pPr algn="r">
              <a:defRPr sz="1300"/>
            </a:lvl1pPr>
          </a:lstStyle>
          <a:p>
            <a:fld id="{9C939D59-68D7-48FC-89B8-2C722ED6E741}" type="datetimeFigureOut">
              <a:rPr lang="en-GB" smtClean="0"/>
              <a:t>20/05/2026</a:t>
            </a:fld>
            <a:endParaRPr lang="en-GB"/>
          </a:p>
        </p:txBody>
      </p:sp>
      <p:sp>
        <p:nvSpPr>
          <p:cNvPr id="4" name="Slide Image Placeholder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96597" tIns="48299" rIns="96597" bIns="48299" rtlCol="0" anchor="ctr"/>
          <a:lstStyle/>
          <a:p>
            <a:endParaRPr lang="en-GB"/>
          </a:p>
        </p:txBody>
      </p:sp>
      <p:sp>
        <p:nvSpPr>
          <p:cNvPr id="5" name="Notes Placeholder 4"/>
          <p:cNvSpPr>
            <a:spLocks noGrp="1"/>
          </p:cNvSpPr>
          <p:nvPr>
            <p:ph type="body" sz="quarter" idx="3"/>
          </p:nvPr>
        </p:nvSpPr>
        <p:spPr>
          <a:xfrm>
            <a:off x="688658" y="4821506"/>
            <a:ext cx="5509260" cy="3944868"/>
          </a:xfrm>
          <a:prstGeom prst="rect">
            <a:avLst/>
          </a:prstGeom>
        </p:spPr>
        <p:txBody>
          <a:bodyPr vert="horz" lIns="96597" tIns="48299" rIns="96597" bIns="4829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183" cy="502674"/>
          </a:xfrm>
          <a:prstGeom prst="rect">
            <a:avLst/>
          </a:prstGeom>
        </p:spPr>
        <p:txBody>
          <a:bodyPr vert="horz" lIns="96597" tIns="48299" rIns="96597" bIns="48299" rtlCol="0" anchor="b"/>
          <a:lstStyle>
            <a:lvl1pPr algn="l">
              <a:defRPr sz="1300"/>
            </a:lvl1pPr>
          </a:lstStyle>
          <a:p>
            <a:endParaRPr lang="en-GB"/>
          </a:p>
        </p:txBody>
      </p:sp>
      <p:sp>
        <p:nvSpPr>
          <p:cNvPr id="7" name="Slide Number Placeholder 6"/>
          <p:cNvSpPr>
            <a:spLocks noGrp="1"/>
          </p:cNvSpPr>
          <p:nvPr>
            <p:ph type="sldNum" sz="quarter" idx="5"/>
          </p:nvPr>
        </p:nvSpPr>
        <p:spPr>
          <a:xfrm>
            <a:off x="3900799" y="9516039"/>
            <a:ext cx="2984183" cy="502674"/>
          </a:xfrm>
          <a:prstGeom prst="rect">
            <a:avLst/>
          </a:prstGeom>
        </p:spPr>
        <p:txBody>
          <a:bodyPr vert="horz" lIns="96597" tIns="48299" rIns="96597" bIns="48299" rtlCol="0" anchor="b"/>
          <a:lstStyle>
            <a:lvl1pPr algn="r">
              <a:defRPr sz="1300"/>
            </a:lvl1pPr>
          </a:lstStyle>
          <a:p>
            <a:fld id="{3CEBF031-C4D5-4B39-9D9B-1BFA9427BA1B}" type="slidenum">
              <a:rPr lang="en-GB" smtClean="0"/>
              <a:t>‹#›</a:t>
            </a:fld>
            <a:endParaRPr lang="en-GB"/>
          </a:p>
        </p:txBody>
      </p:sp>
    </p:spTree>
    <p:extLst>
      <p:ext uri="{BB962C8B-B14F-4D97-AF65-F5344CB8AC3E}">
        <p14:creationId xmlns:p14="http://schemas.microsoft.com/office/powerpoint/2010/main" val="2518515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5AC32-568C-A350-6A06-F5F10E6F7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939CB-FC32-6DBE-EBE5-36B61CD52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A4AC85-52EC-1D03-79F4-EC6DE67CDFEE}"/>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A14FCE8D-E38E-B7C0-E2E9-3AA89EA89EB9}"/>
              </a:ext>
            </a:extLst>
          </p:cNvPr>
          <p:cNvSpPr>
            <a:spLocks noGrp="1"/>
          </p:cNvSpPr>
          <p:nvPr>
            <p:ph type="sldNum" sz="quarter" idx="5"/>
          </p:nvPr>
        </p:nvSpPr>
        <p:spPr/>
        <p:txBody>
          <a:bodyPr/>
          <a:lstStyle/>
          <a:p>
            <a:fld id="{3CEBF031-C4D5-4B39-9D9B-1BFA9427BA1B}" type="slidenum">
              <a:rPr lang="en-GB" smtClean="0"/>
              <a:t>1</a:t>
            </a:fld>
            <a:endParaRPr lang="en-GB"/>
          </a:p>
        </p:txBody>
      </p:sp>
    </p:spTree>
    <p:extLst>
      <p:ext uri="{BB962C8B-B14F-4D97-AF65-F5344CB8AC3E}">
        <p14:creationId xmlns:p14="http://schemas.microsoft.com/office/powerpoint/2010/main" val="3915055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B540F-D798-8357-E839-F37B03126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AC019-5DAE-818B-D531-516CCCFCE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36AE8-7B89-8126-34AC-7434DB6CAD0D}"/>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7BACAEF2-F0C2-E584-E755-B030DAD25EA5}"/>
              </a:ext>
            </a:extLst>
          </p:cNvPr>
          <p:cNvSpPr>
            <a:spLocks noGrp="1"/>
          </p:cNvSpPr>
          <p:nvPr>
            <p:ph type="sldNum" sz="quarter" idx="5"/>
          </p:nvPr>
        </p:nvSpPr>
        <p:spPr/>
        <p:txBody>
          <a:bodyPr/>
          <a:lstStyle/>
          <a:p>
            <a:fld id="{3CEBF031-C4D5-4B39-9D9B-1BFA9427BA1B}" type="slidenum">
              <a:rPr lang="en-GB" smtClean="0"/>
              <a:t>10</a:t>
            </a:fld>
            <a:endParaRPr lang="en-GB"/>
          </a:p>
        </p:txBody>
      </p:sp>
    </p:spTree>
    <p:extLst>
      <p:ext uri="{BB962C8B-B14F-4D97-AF65-F5344CB8AC3E}">
        <p14:creationId xmlns:p14="http://schemas.microsoft.com/office/powerpoint/2010/main" val="91504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72646-F458-7817-5225-D15690EF45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9A621-B29D-FDEB-1A18-845EE42FD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DA7CE-A64C-58A5-A74B-024EDB3578F2}"/>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834B67F8-62DF-9AB1-EEF0-B7CC80C72BBE}"/>
              </a:ext>
            </a:extLst>
          </p:cNvPr>
          <p:cNvSpPr>
            <a:spLocks noGrp="1"/>
          </p:cNvSpPr>
          <p:nvPr>
            <p:ph type="sldNum" sz="quarter" idx="5"/>
          </p:nvPr>
        </p:nvSpPr>
        <p:spPr/>
        <p:txBody>
          <a:bodyPr/>
          <a:lstStyle/>
          <a:p>
            <a:fld id="{3CEBF031-C4D5-4B39-9D9B-1BFA9427BA1B}" type="slidenum">
              <a:rPr lang="en-GB" smtClean="0"/>
              <a:t>11</a:t>
            </a:fld>
            <a:endParaRPr lang="en-GB"/>
          </a:p>
        </p:txBody>
      </p:sp>
    </p:spTree>
    <p:extLst>
      <p:ext uri="{BB962C8B-B14F-4D97-AF65-F5344CB8AC3E}">
        <p14:creationId xmlns:p14="http://schemas.microsoft.com/office/powerpoint/2010/main" val="73225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D9E65-7319-57C3-3E56-0760BF469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5741D-D50F-96B5-5F3B-36C0CE3D1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4B7FF-A710-170B-205C-FF40B8E65E0B}"/>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C6B0A283-AAC9-7B8F-4525-DA041949079C}"/>
              </a:ext>
            </a:extLst>
          </p:cNvPr>
          <p:cNvSpPr>
            <a:spLocks noGrp="1"/>
          </p:cNvSpPr>
          <p:nvPr>
            <p:ph type="sldNum" sz="quarter" idx="5"/>
          </p:nvPr>
        </p:nvSpPr>
        <p:spPr/>
        <p:txBody>
          <a:bodyPr/>
          <a:lstStyle/>
          <a:p>
            <a:fld id="{3CEBF031-C4D5-4B39-9D9B-1BFA9427BA1B}" type="slidenum">
              <a:rPr lang="en-GB" smtClean="0"/>
              <a:t>12</a:t>
            </a:fld>
            <a:endParaRPr lang="en-GB"/>
          </a:p>
        </p:txBody>
      </p:sp>
    </p:spTree>
    <p:extLst>
      <p:ext uri="{BB962C8B-B14F-4D97-AF65-F5344CB8AC3E}">
        <p14:creationId xmlns:p14="http://schemas.microsoft.com/office/powerpoint/2010/main" val="1545941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5C6B8-CFD0-36F2-0A1F-DC729FA39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5E4E9-6BD1-528E-1951-8804158CD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1E00C-6DBE-EFB2-F622-4EF942B5A099}"/>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613FE3A5-0F15-66A6-8AC3-03F5D06E13A0}"/>
              </a:ext>
            </a:extLst>
          </p:cNvPr>
          <p:cNvSpPr>
            <a:spLocks noGrp="1"/>
          </p:cNvSpPr>
          <p:nvPr>
            <p:ph type="sldNum" sz="quarter" idx="5"/>
          </p:nvPr>
        </p:nvSpPr>
        <p:spPr/>
        <p:txBody>
          <a:bodyPr/>
          <a:lstStyle/>
          <a:p>
            <a:fld id="{3CEBF031-C4D5-4B39-9D9B-1BFA9427BA1B}" type="slidenum">
              <a:rPr lang="en-GB" smtClean="0"/>
              <a:t>13</a:t>
            </a:fld>
            <a:endParaRPr lang="en-GB"/>
          </a:p>
        </p:txBody>
      </p:sp>
    </p:spTree>
    <p:extLst>
      <p:ext uri="{BB962C8B-B14F-4D97-AF65-F5344CB8AC3E}">
        <p14:creationId xmlns:p14="http://schemas.microsoft.com/office/powerpoint/2010/main" val="155111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C784-5102-EE84-6B9F-4F3E58CD9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BFD28-365F-C93A-6088-C1BC3E5FF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87921-30A8-1186-8BE1-0BF557C389AB}"/>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3B759524-B971-23C9-FF11-AE63021A412A}"/>
              </a:ext>
            </a:extLst>
          </p:cNvPr>
          <p:cNvSpPr>
            <a:spLocks noGrp="1"/>
          </p:cNvSpPr>
          <p:nvPr>
            <p:ph type="sldNum" sz="quarter" idx="5"/>
          </p:nvPr>
        </p:nvSpPr>
        <p:spPr/>
        <p:txBody>
          <a:bodyPr/>
          <a:lstStyle/>
          <a:p>
            <a:fld id="{3CEBF031-C4D5-4B39-9D9B-1BFA9427BA1B}" type="slidenum">
              <a:rPr lang="en-GB" smtClean="0"/>
              <a:t>14</a:t>
            </a:fld>
            <a:endParaRPr lang="en-GB"/>
          </a:p>
        </p:txBody>
      </p:sp>
    </p:spTree>
    <p:extLst>
      <p:ext uri="{BB962C8B-B14F-4D97-AF65-F5344CB8AC3E}">
        <p14:creationId xmlns:p14="http://schemas.microsoft.com/office/powerpoint/2010/main" val="309775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p:cNvSpPr>
            <a:spLocks noGrp="1"/>
          </p:cNvSpPr>
          <p:nvPr>
            <p:ph type="sldNum" sz="quarter" idx="5"/>
          </p:nvPr>
        </p:nvSpPr>
        <p:spPr/>
        <p:txBody>
          <a:bodyPr/>
          <a:lstStyle/>
          <a:p>
            <a:fld id="{3CEBF031-C4D5-4B39-9D9B-1BFA9427BA1B}" type="slidenum">
              <a:rPr lang="en-GB" smtClean="0"/>
              <a:t>2</a:t>
            </a:fld>
            <a:endParaRPr lang="en-GB"/>
          </a:p>
        </p:txBody>
      </p:sp>
    </p:spTree>
    <p:extLst>
      <p:ext uri="{BB962C8B-B14F-4D97-AF65-F5344CB8AC3E}">
        <p14:creationId xmlns:p14="http://schemas.microsoft.com/office/powerpoint/2010/main" val="318771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05D3F-2723-A5BF-C132-66A48DDA9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F86E1-9793-366F-3AB6-0728C281C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64712-FD26-FA01-39FD-061333F4C9D2}"/>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16F7233C-88AF-B212-5F44-DDB0B08B99D1}"/>
              </a:ext>
            </a:extLst>
          </p:cNvPr>
          <p:cNvSpPr>
            <a:spLocks noGrp="1"/>
          </p:cNvSpPr>
          <p:nvPr>
            <p:ph type="sldNum" sz="quarter" idx="5"/>
          </p:nvPr>
        </p:nvSpPr>
        <p:spPr/>
        <p:txBody>
          <a:bodyPr/>
          <a:lstStyle/>
          <a:p>
            <a:fld id="{3CEBF031-C4D5-4B39-9D9B-1BFA9427BA1B}" type="slidenum">
              <a:rPr lang="en-GB" smtClean="0"/>
              <a:t>3</a:t>
            </a:fld>
            <a:endParaRPr lang="en-GB"/>
          </a:p>
        </p:txBody>
      </p:sp>
    </p:spTree>
    <p:extLst>
      <p:ext uri="{BB962C8B-B14F-4D97-AF65-F5344CB8AC3E}">
        <p14:creationId xmlns:p14="http://schemas.microsoft.com/office/powerpoint/2010/main" val="383899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E6D9F-826D-DEF6-05A7-812EFEB47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4E9D9-6313-D8FE-E455-D969D45E9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D3031-7053-501D-E9B3-E43A65629BE1}"/>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D2F2B191-AEB5-C5C3-35E6-1D699F5461B8}"/>
              </a:ext>
            </a:extLst>
          </p:cNvPr>
          <p:cNvSpPr>
            <a:spLocks noGrp="1"/>
          </p:cNvSpPr>
          <p:nvPr>
            <p:ph type="sldNum" sz="quarter" idx="5"/>
          </p:nvPr>
        </p:nvSpPr>
        <p:spPr/>
        <p:txBody>
          <a:bodyPr/>
          <a:lstStyle/>
          <a:p>
            <a:fld id="{3CEBF031-C4D5-4B39-9D9B-1BFA9427BA1B}" type="slidenum">
              <a:rPr lang="en-GB" smtClean="0"/>
              <a:t>4</a:t>
            </a:fld>
            <a:endParaRPr lang="en-GB"/>
          </a:p>
        </p:txBody>
      </p:sp>
    </p:spTree>
    <p:extLst>
      <p:ext uri="{BB962C8B-B14F-4D97-AF65-F5344CB8AC3E}">
        <p14:creationId xmlns:p14="http://schemas.microsoft.com/office/powerpoint/2010/main" val="3034161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13AA6-B50C-1AA8-090A-A29A4C04D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00640-FEA2-62B7-B856-F49B2E9F8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2FDBA-527B-D5F2-C0AB-E70856B44365}"/>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12CF1E0C-D22F-ACF0-16B3-5FFAADE29B66}"/>
              </a:ext>
            </a:extLst>
          </p:cNvPr>
          <p:cNvSpPr>
            <a:spLocks noGrp="1"/>
          </p:cNvSpPr>
          <p:nvPr>
            <p:ph type="sldNum" sz="quarter" idx="5"/>
          </p:nvPr>
        </p:nvSpPr>
        <p:spPr/>
        <p:txBody>
          <a:bodyPr/>
          <a:lstStyle/>
          <a:p>
            <a:fld id="{3CEBF031-C4D5-4B39-9D9B-1BFA9427BA1B}" type="slidenum">
              <a:rPr lang="en-GB" smtClean="0"/>
              <a:t>5</a:t>
            </a:fld>
            <a:endParaRPr lang="en-GB"/>
          </a:p>
        </p:txBody>
      </p:sp>
    </p:spTree>
    <p:extLst>
      <p:ext uri="{BB962C8B-B14F-4D97-AF65-F5344CB8AC3E}">
        <p14:creationId xmlns:p14="http://schemas.microsoft.com/office/powerpoint/2010/main" val="21740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E9D4D-0496-07F9-FBBC-6B33855B4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61BFD-CCDF-ED3E-D4C1-1876B2DB4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BFCA7-690D-D82B-C8F9-ECB7A7D6F2CD}"/>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F0B31A57-4D81-4E92-5B8A-62C6E5F146BC}"/>
              </a:ext>
            </a:extLst>
          </p:cNvPr>
          <p:cNvSpPr>
            <a:spLocks noGrp="1"/>
          </p:cNvSpPr>
          <p:nvPr>
            <p:ph type="sldNum" sz="quarter" idx="5"/>
          </p:nvPr>
        </p:nvSpPr>
        <p:spPr/>
        <p:txBody>
          <a:bodyPr/>
          <a:lstStyle/>
          <a:p>
            <a:fld id="{3CEBF031-C4D5-4B39-9D9B-1BFA9427BA1B}" type="slidenum">
              <a:rPr lang="en-GB" smtClean="0"/>
              <a:t>6</a:t>
            </a:fld>
            <a:endParaRPr lang="en-GB"/>
          </a:p>
        </p:txBody>
      </p:sp>
    </p:spTree>
    <p:extLst>
      <p:ext uri="{BB962C8B-B14F-4D97-AF65-F5344CB8AC3E}">
        <p14:creationId xmlns:p14="http://schemas.microsoft.com/office/powerpoint/2010/main" val="2619600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EC668-6D29-F24F-A2AB-1298568E3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94490-F904-FFBD-B51C-DEA823151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B0A8C-60A4-13CF-C4CA-4E7393701821}"/>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499E3867-4AE7-F7EC-A970-92911BC61F1A}"/>
              </a:ext>
            </a:extLst>
          </p:cNvPr>
          <p:cNvSpPr>
            <a:spLocks noGrp="1"/>
          </p:cNvSpPr>
          <p:nvPr>
            <p:ph type="sldNum" sz="quarter" idx="5"/>
          </p:nvPr>
        </p:nvSpPr>
        <p:spPr/>
        <p:txBody>
          <a:bodyPr/>
          <a:lstStyle/>
          <a:p>
            <a:fld id="{3CEBF031-C4D5-4B39-9D9B-1BFA9427BA1B}" type="slidenum">
              <a:rPr lang="en-GB" smtClean="0"/>
              <a:t>7</a:t>
            </a:fld>
            <a:endParaRPr lang="en-GB"/>
          </a:p>
        </p:txBody>
      </p:sp>
    </p:spTree>
    <p:extLst>
      <p:ext uri="{BB962C8B-B14F-4D97-AF65-F5344CB8AC3E}">
        <p14:creationId xmlns:p14="http://schemas.microsoft.com/office/powerpoint/2010/main" val="176321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90DE9-4C2C-B3F0-E63E-F04AB7877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8A512-F1C0-6CD3-B9E8-B29E45C66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A2C09-429F-8775-0894-785230E337FF}"/>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D14115E6-113F-86E8-0A65-301E5A83092E}"/>
              </a:ext>
            </a:extLst>
          </p:cNvPr>
          <p:cNvSpPr>
            <a:spLocks noGrp="1"/>
          </p:cNvSpPr>
          <p:nvPr>
            <p:ph type="sldNum" sz="quarter" idx="5"/>
          </p:nvPr>
        </p:nvSpPr>
        <p:spPr/>
        <p:txBody>
          <a:bodyPr/>
          <a:lstStyle/>
          <a:p>
            <a:fld id="{3CEBF031-C4D5-4B39-9D9B-1BFA9427BA1B}" type="slidenum">
              <a:rPr lang="en-GB" smtClean="0"/>
              <a:t>8</a:t>
            </a:fld>
            <a:endParaRPr lang="en-GB"/>
          </a:p>
        </p:txBody>
      </p:sp>
    </p:spTree>
    <p:extLst>
      <p:ext uri="{BB962C8B-B14F-4D97-AF65-F5344CB8AC3E}">
        <p14:creationId xmlns:p14="http://schemas.microsoft.com/office/powerpoint/2010/main" val="2300144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D9E65-7319-57C3-3E56-0760BF469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5741D-D50F-96B5-5F3B-36C0CE3D1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4B7FF-A710-170B-205C-FF40B8E65E0B}"/>
              </a:ext>
            </a:extLst>
          </p:cNvPr>
          <p:cNvSpPr>
            <a:spLocks noGrp="1"/>
          </p:cNvSpPr>
          <p:nvPr>
            <p:ph type="body" idx="1"/>
          </p:nvPr>
        </p:nvSpPr>
        <p:spPr/>
        <p:txBody>
          <a:bodyPr/>
          <a:lstStyle/>
          <a:p>
            <a:r>
              <a:rPr lang="en-GB" sz="1800" b="0" i="0" u="none" strike="noStrike" dirty="0">
                <a:solidFill>
                  <a:srgbClr val="000000"/>
                </a:solidFill>
                <a:effectLst/>
                <a:latin typeface="Aptos" panose="020B0004020202020204" pitchFamily="34" charset="0"/>
              </a:rPr>
              <a:t> </a:t>
            </a:r>
            <a:endParaRPr lang="en-GB" dirty="0"/>
          </a:p>
        </p:txBody>
      </p:sp>
      <p:sp>
        <p:nvSpPr>
          <p:cNvPr id="4" name="Slide Number Placeholder 3">
            <a:extLst>
              <a:ext uri="{FF2B5EF4-FFF2-40B4-BE49-F238E27FC236}">
                <a16:creationId xmlns:a16="http://schemas.microsoft.com/office/drawing/2014/main" id="{C6B0A283-AAC9-7B8F-4525-DA041949079C}"/>
              </a:ext>
            </a:extLst>
          </p:cNvPr>
          <p:cNvSpPr>
            <a:spLocks noGrp="1"/>
          </p:cNvSpPr>
          <p:nvPr>
            <p:ph type="sldNum" sz="quarter" idx="5"/>
          </p:nvPr>
        </p:nvSpPr>
        <p:spPr/>
        <p:txBody>
          <a:bodyPr/>
          <a:lstStyle/>
          <a:p>
            <a:fld id="{3CEBF031-C4D5-4B39-9D9B-1BFA9427BA1B}" type="slidenum">
              <a:rPr lang="en-GB" smtClean="0"/>
              <a:t>9</a:t>
            </a:fld>
            <a:endParaRPr lang="en-GB"/>
          </a:p>
        </p:txBody>
      </p:sp>
    </p:spTree>
    <p:extLst>
      <p:ext uri="{BB962C8B-B14F-4D97-AF65-F5344CB8AC3E}">
        <p14:creationId xmlns:p14="http://schemas.microsoft.com/office/powerpoint/2010/main" val="4284839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739B-4580-94B4-B232-F6F54A6152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0E25E7-ADE1-C394-3729-36C01D46D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BB2E33B-86D0-7A0B-A4BA-B6C6C68A6CB6}"/>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5" name="Footer Placeholder 4">
            <a:extLst>
              <a:ext uri="{FF2B5EF4-FFF2-40B4-BE49-F238E27FC236}">
                <a16:creationId xmlns:a16="http://schemas.microsoft.com/office/drawing/2014/main" id="{ABA959C1-8204-DF3D-D394-67491D4A2B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CA3F37-26FA-70FE-CB5C-2B7FAB1ABE9B}"/>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393676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9680-3EEA-2CB8-391E-2A494627C1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376110-CE51-FB51-5C5E-BB9C698F1C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3219A2-0549-2B23-82CE-43BECA41182E}"/>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5" name="Footer Placeholder 4">
            <a:extLst>
              <a:ext uri="{FF2B5EF4-FFF2-40B4-BE49-F238E27FC236}">
                <a16:creationId xmlns:a16="http://schemas.microsoft.com/office/drawing/2014/main" id="{570AB68E-E2F1-4C4C-E0F0-FAB20BC24F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1CB382-D847-1E1C-F596-8E127D850EEF}"/>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163559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44D54-D6E3-727F-45FD-60E0AE2995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3012F2-3DB3-7D4B-3D8A-5C93140E33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CC139C-6128-E987-4ACB-7CB0C0A8968B}"/>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5" name="Footer Placeholder 4">
            <a:extLst>
              <a:ext uri="{FF2B5EF4-FFF2-40B4-BE49-F238E27FC236}">
                <a16:creationId xmlns:a16="http://schemas.microsoft.com/office/drawing/2014/main" id="{D1D7B56E-1DFF-7175-623E-AEFBF0598C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81D4D-7829-253A-0335-D3DE31F92695}"/>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361477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7F279DA9-6252-499B-8034-E7708C9D1B5D}"/>
              </a:ext>
            </a:extLst>
          </p:cNvPr>
          <p:cNvSpPr/>
          <p:nvPr userDrawn="1"/>
        </p:nvSpPr>
        <p:spPr>
          <a:xfrm>
            <a:off x="11353800" y="6083554"/>
            <a:ext cx="544068" cy="545592"/>
          </a:xfrm>
          <a:prstGeom prst="rect">
            <a:avLst/>
          </a:prstGeom>
          <a:blipFill>
            <a:blip r:embed="rId2" cstate="print"/>
            <a:stretch>
              <a:fillRect/>
            </a:stretch>
          </a:blipFill>
        </p:spPr>
        <p:txBody>
          <a:bodyPr wrap="square" lIns="0" tIns="0" rIns="0" bIns="0" rtlCol="0"/>
          <a:lstStyle/>
          <a:p>
            <a:endParaRPr/>
          </a:p>
        </p:txBody>
      </p:sp>
      <p:sp>
        <p:nvSpPr>
          <p:cNvPr id="7" name="object 5">
            <a:extLst>
              <a:ext uri="{FF2B5EF4-FFF2-40B4-BE49-F238E27FC236}">
                <a16:creationId xmlns:a16="http://schemas.microsoft.com/office/drawing/2014/main" id="{75FFEF62-13CB-4546-B494-37D03BAF2C93}"/>
              </a:ext>
            </a:extLst>
          </p:cNvPr>
          <p:cNvSpPr/>
          <p:nvPr userDrawn="1"/>
        </p:nvSpPr>
        <p:spPr>
          <a:xfrm rot="16200000">
            <a:off x="-3048000" y="3048000"/>
            <a:ext cx="6858000" cy="762000"/>
          </a:xfrm>
          <a:custGeom>
            <a:avLst/>
            <a:gdLst/>
            <a:ahLst/>
            <a:cxnLst/>
            <a:rect l="l" t="t" r="r" b="b"/>
            <a:pathLst>
              <a:path w="12192000" h="1030605">
                <a:moveTo>
                  <a:pt x="12192000" y="0"/>
                </a:moveTo>
                <a:lnTo>
                  <a:pt x="0" y="0"/>
                </a:lnTo>
                <a:lnTo>
                  <a:pt x="0" y="1030224"/>
                </a:lnTo>
                <a:lnTo>
                  <a:pt x="12192000" y="1030224"/>
                </a:lnTo>
                <a:lnTo>
                  <a:pt x="12192000" y="0"/>
                </a:lnTo>
                <a:close/>
              </a:path>
            </a:pathLst>
          </a:custGeom>
          <a:solidFill>
            <a:srgbClr val="005F85"/>
          </a:solidFill>
        </p:spPr>
        <p:txBody>
          <a:bodyPr wrap="square" lIns="0" tIns="0" rIns="0" bIns="0" rtlCol="0" anchor="ctr"/>
          <a:lstStyle/>
          <a:p>
            <a:pPr algn="ctr">
              <a:spcBef>
                <a:spcPts val="600"/>
              </a:spcBef>
            </a:pPr>
            <a:endParaRPr sz="3700" spc="-5">
              <a:solidFill>
                <a:schemeClr val="bg1"/>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2617525976"/>
      </p:ext>
    </p:extLst>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164000" y="4545051"/>
            <a:ext cx="9864000" cy="1546400"/>
          </a:xfrm>
          <a:prstGeom prst="rect">
            <a:avLst/>
          </a:prstGeom>
        </p:spPr>
        <p:txBody>
          <a:bodyPr spcFirstLastPara="1" wrap="square" lIns="91425" tIns="91425" rIns="91425" bIns="91425" anchor="b" anchorCtr="0">
            <a:noAutofit/>
          </a:bodyPr>
          <a:lstStyle>
            <a:lvl1pPr lvl="0" algn="l">
              <a:spcBef>
                <a:spcPts val="0"/>
              </a:spcBef>
              <a:spcAft>
                <a:spcPts val="0"/>
              </a:spcAft>
              <a:buSzPts val="5800"/>
              <a:buNone/>
              <a:defRPr sz="7733"/>
            </a:lvl1pPr>
            <a:lvl2pPr lvl="1">
              <a:spcBef>
                <a:spcPts val="0"/>
              </a:spcBef>
              <a:spcAft>
                <a:spcPts val="0"/>
              </a:spcAft>
              <a:buSzPts val="5800"/>
              <a:buNone/>
              <a:defRPr sz="7733"/>
            </a:lvl2pPr>
            <a:lvl3pPr lvl="2">
              <a:spcBef>
                <a:spcPts val="0"/>
              </a:spcBef>
              <a:spcAft>
                <a:spcPts val="0"/>
              </a:spcAft>
              <a:buSzPts val="5800"/>
              <a:buNone/>
              <a:defRPr sz="7733"/>
            </a:lvl3pPr>
            <a:lvl4pPr lvl="3">
              <a:spcBef>
                <a:spcPts val="0"/>
              </a:spcBef>
              <a:spcAft>
                <a:spcPts val="0"/>
              </a:spcAft>
              <a:buSzPts val="5800"/>
              <a:buNone/>
              <a:defRPr sz="7733"/>
            </a:lvl4pPr>
            <a:lvl5pPr lvl="4">
              <a:spcBef>
                <a:spcPts val="0"/>
              </a:spcBef>
              <a:spcAft>
                <a:spcPts val="0"/>
              </a:spcAft>
              <a:buSzPts val="5800"/>
              <a:buNone/>
              <a:defRPr sz="7733"/>
            </a:lvl5pPr>
            <a:lvl6pPr lvl="5">
              <a:spcBef>
                <a:spcPts val="0"/>
              </a:spcBef>
              <a:spcAft>
                <a:spcPts val="0"/>
              </a:spcAft>
              <a:buSzPts val="5800"/>
              <a:buNone/>
              <a:defRPr sz="7733"/>
            </a:lvl6pPr>
            <a:lvl7pPr lvl="6">
              <a:spcBef>
                <a:spcPts val="0"/>
              </a:spcBef>
              <a:spcAft>
                <a:spcPts val="0"/>
              </a:spcAft>
              <a:buSzPts val="5800"/>
              <a:buNone/>
              <a:defRPr sz="7733"/>
            </a:lvl7pPr>
            <a:lvl8pPr lvl="7">
              <a:spcBef>
                <a:spcPts val="0"/>
              </a:spcBef>
              <a:spcAft>
                <a:spcPts val="0"/>
              </a:spcAft>
              <a:buSzPts val="5800"/>
              <a:buNone/>
              <a:defRPr sz="7733"/>
            </a:lvl8pPr>
            <a:lvl9pPr lvl="8">
              <a:spcBef>
                <a:spcPts val="0"/>
              </a:spcBef>
              <a:spcAft>
                <a:spcPts val="0"/>
              </a:spcAft>
              <a:buSzPts val="5800"/>
              <a:buNone/>
              <a:defRPr sz="7733"/>
            </a:lvl9pPr>
          </a:lstStyle>
          <a:p>
            <a:endParaRPr/>
          </a:p>
        </p:txBody>
      </p:sp>
    </p:spTree>
    <p:extLst>
      <p:ext uri="{BB962C8B-B14F-4D97-AF65-F5344CB8AC3E}">
        <p14:creationId xmlns:p14="http://schemas.microsoft.com/office/powerpoint/2010/main" val="1673086732"/>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header slide ">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D48FCA1B-E9CE-439C-9C62-F1C9312687F6}"/>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7" name="Text Placeholder 6">
            <a:extLst>
              <a:ext uri="{FF2B5EF4-FFF2-40B4-BE49-F238E27FC236}">
                <a16:creationId xmlns:a16="http://schemas.microsoft.com/office/drawing/2014/main" id="{7FA8F25B-B9FD-49E5-9249-40AB8F386BF4}"/>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0" name="Slide Number Placeholder 1">
            <a:extLst>
              <a:ext uri="{FF2B5EF4-FFF2-40B4-BE49-F238E27FC236}">
                <a16:creationId xmlns:a16="http://schemas.microsoft.com/office/drawing/2014/main" id="{1727C2E6-B914-49B5-ACC7-A41876D07102}"/>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476489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lank header slide ">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D48FCA1B-E9CE-439C-9C62-F1C9312687F6}"/>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10" name="Slide Number Placeholder 1">
            <a:extLst>
              <a:ext uri="{FF2B5EF4-FFF2-40B4-BE49-F238E27FC236}">
                <a16:creationId xmlns:a16="http://schemas.microsoft.com/office/drawing/2014/main" id="{1727C2E6-B914-49B5-ACC7-A41876D07102}"/>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5" name="Text Placeholder 11">
            <a:extLst>
              <a:ext uri="{FF2B5EF4-FFF2-40B4-BE49-F238E27FC236}">
                <a16:creationId xmlns:a16="http://schemas.microsoft.com/office/drawing/2014/main" id="{A372D5AD-7FD8-975F-88FA-8E634E1B7DB3}"/>
              </a:ext>
            </a:extLst>
          </p:cNvPr>
          <p:cNvSpPr>
            <a:spLocks noGrp="1"/>
          </p:cNvSpPr>
          <p:nvPr>
            <p:ph type="body" sz="quarter" idx="13" hasCustomPrompt="1"/>
          </p:nvPr>
        </p:nvSpPr>
        <p:spPr>
          <a:xfrm>
            <a:off x="601735" y="1881555"/>
            <a:ext cx="11004910" cy="4548858"/>
          </a:xfrm>
          <a:prstGeom prst="rect">
            <a:avLst/>
          </a:prstGeom>
        </p:spPr>
        <p:txBody>
          <a:bodyPr/>
          <a:lstStyle>
            <a:lvl1pPr marL="342900" indent="-342900">
              <a:buClr>
                <a:schemeClr val="accent1"/>
              </a:buClr>
              <a:buFont typeface="+mj-lt"/>
              <a:buAutoNum type="arabicPeriod"/>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Tree>
    <p:extLst>
      <p:ext uri="{BB962C8B-B14F-4D97-AF65-F5344CB8AC3E}">
        <p14:creationId xmlns:p14="http://schemas.microsoft.com/office/powerpoint/2010/main" val="2993617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tats white">
    <p:spTree>
      <p:nvGrpSpPr>
        <p:cNvPr id="1" name=""/>
        <p:cNvGrpSpPr/>
        <p:nvPr/>
      </p:nvGrpSpPr>
      <p:grpSpPr>
        <a:xfrm>
          <a:off x="0" y="0"/>
          <a:ext cx="0" cy="0"/>
          <a:chOff x="0" y="0"/>
          <a:chExt cx="0" cy="0"/>
        </a:xfrm>
      </p:grpSpPr>
      <p:sp>
        <p:nvSpPr>
          <p:cNvPr id="17" name="Rectangle: Single Corner Rounded 16">
            <a:extLst>
              <a:ext uri="{FF2B5EF4-FFF2-40B4-BE49-F238E27FC236}">
                <a16:creationId xmlns:a16="http://schemas.microsoft.com/office/drawing/2014/main" id="{A2750F08-084A-401A-B76B-D41FE917845E}"/>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2">
            <a:extLst>
              <a:ext uri="{FF2B5EF4-FFF2-40B4-BE49-F238E27FC236}">
                <a16:creationId xmlns:a16="http://schemas.microsoft.com/office/drawing/2014/main" id="{0E8591DE-426B-4556-96B4-4277547337E6}"/>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4" name="Oval 13">
            <a:extLst>
              <a:ext uri="{FF2B5EF4-FFF2-40B4-BE49-F238E27FC236}">
                <a16:creationId xmlns:a16="http://schemas.microsoft.com/office/drawing/2014/main" id="{51671BC5-7F5A-43B1-A47B-8B1765D652CB}"/>
              </a:ext>
            </a:extLst>
          </p:cNvPr>
          <p:cNvSpPr/>
          <p:nvPr userDrawn="1"/>
        </p:nvSpPr>
        <p:spPr>
          <a:xfrm>
            <a:off x="685274" y="2427180"/>
            <a:ext cx="2441989" cy="24419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022BBDCE-9B46-471C-B49E-0672DD6B238C}"/>
              </a:ext>
            </a:extLst>
          </p:cNvPr>
          <p:cNvSpPr/>
          <p:nvPr userDrawn="1"/>
        </p:nvSpPr>
        <p:spPr>
          <a:xfrm>
            <a:off x="2787071" y="2437377"/>
            <a:ext cx="2441989" cy="24419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5C4BF3B-1870-4C1E-97BD-F184157164A1}"/>
              </a:ext>
            </a:extLst>
          </p:cNvPr>
          <p:cNvSpPr/>
          <p:nvPr userDrawn="1"/>
        </p:nvSpPr>
        <p:spPr>
          <a:xfrm>
            <a:off x="4888868" y="2427179"/>
            <a:ext cx="2441989" cy="2441989"/>
          </a:xfrm>
          <a:prstGeom prst="ellipse">
            <a:avLst/>
          </a:prstGeom>
          <a:solidFill>
            <a:srgbClr val="FFAF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AC6C1EF-0D92-4C92-8E83-EE945EC1DF4E}"/>
              </a:ext>
            </a:extLst>
          </p:cNvPr>
          <p:cNvSpPr/>
          <p:nvPr userDrawn="1"/>
        </p:nvSpPr>
        <p:spPr>
          <a:xfrm>
            <a:off x="6990665" y="2437377"/>
            <a:ext cx="2441989" cy="2441989"/>
          </a:xfrm>
          <a:prstGeom prst="ellipse">
            <a:avLst/>
          </a:prstGeom>
          <a:solidFill>
            <a:srgbClr val="64C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7E14DB3-F362-45CB-8A44-E1BC2D687277}"/>
              </a:ext>
            </a:extLst>
          </p:cNvPr>
          <p:cNvSpPr/>
          <p:nvPr userDrawn="1"/>
        </p:nvSpPr>
        <p:spPr>
          <a:xfrm>
            <a:off x="9092462" y="2427178"/>
            <a:ext cx="2441989" cy="2441989"/>
          </a:xfrm>
          <a:prstGeom prst="ellipse">
            <a:avLst/>
          </a:prstGeom>
          <a:solidFill>
            <a:srgbClr val="D8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5">
            <a:extLst>
              <a:ext uri="{FF2B5EF4-FFF2-40B4-BE49-F238E27FC236}">
                <a16:creationId xmlns:a16="http://schemas.microsoft.com/office/drawing/2014/main" id="{B1CC4F88-8381-432B-9697-A4C3ECBD1C3D}"/>
              </a:ext>
            </a:extLst>
          </p:cNvPr>
          <p:cNvSpPr>
            <a:spLocks noGrp="1"/>
          </p:cNvSpPr>
          <p:nvPr>
            <p:ph type="body" sz="quarter" idx="13" hasCustomPrompt="1"/>
          </p:nvPr>
        </p:nvSpPr>
        <p:spPr>
          <a:xfrm>
            <a:off x="967140" y="2877326"/>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24" name="Text Placeholder 15">
            <a:extLst>
              <a:ext uri="{FF2B5EF4-FFF2-40B4-BE49-F238E27FC236}">
                <a16:creationId xmlns:a16="http://schemas.microsoft.com/office/drawing/2014/main" id="{8B9A8F87-F850-4856-8096-FBDC3167C7A1}"/>
              </a:ext>
            </a:extLst>
          </p:cNvPr>
          <p:cNvSpPr>
            <a:spLocks noGrp="1"/>
          </p:cNvSpPr>
          <p:nvPr>
            <p:ph type="body" sz="quarter" idx="20" hasCustomPrompt="1"/>
          </p:nvPr>
        </p:nvSpPr>
        <p:spPr>
          <a:xfrm>
            <a:off x="3082800" y="2877326"/>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25" name="Text Placeholder 15">
            <a:extLst>
              <a:ext uri="{FF2B5EF4-FFF2-40B4-BE49-F238E27FC236}">
                <a16:creationId xmlns:a16="http://schemas.microsoft.com/office/drawing/2014/main" id="{FB374EA8-98BE-4AB8-9207-4F2F4CF9FE43}"/>
              </a:ext>
            </a:extLst>
          </p:cNvPr>
          <p:cNvSpPr>
            <a:spLocks noGrp="1"/>
          </p:cNvSpPr>
          <p:nvPr>
            <p:ph type="body" sz="quarter" idx="21" hasCustomPrompt="1"/>
          </p:nvPr>
        </p:nvSpPr>
        <p:spPr>
          <a:xfrm>
            <a:off x="5170735" y="2865381"/>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26" name="Text Placeholder 15">
            <a:extLst>
              <a:ext uri="{FF2B5EF4-FFF2-40B4-BE49-F238E27FC236}">
                <a16:creationId xmlns:a16="http://schemas.microsoft.com/office/drawing/2014/main" id="{9F5D0116-A907-4793-A4F7-3DDCD94641F5}"/>
              </a:ext>
            </a:extLst>
          </p:cNvPr>
          <p:cNvSpPr>
            <a:spLocks noGrp="1"/>
          </p:cNvSpPr>
          <p:nvPr>
            <p:ph type="body" sz="quarter" idx="22" hasCustomPrompt="1"/>
          </p:nvPr>
        </p:nvSpPr>
        <p:spPr>
          <a:xfrm>
            <a:off x="7300256" y="2877326"/>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27" name="Text Placeholder 15">
            <a:extLst>
              <a:ext uri="{FF2B5EF4-FFF2-40B4-BE49-F238E27FC236}">
                <a16:creationId xmlns:a16="http://schemas.microsoft.com/office/drawing/2014/main" id="{9290A245-CBAC-4BEC-B015-48F782479AC6}"/>
              </a:ext>
            </a:extLst>
          </p:cNvPr>
          <p:cNvSpPr>
            <a:spLocks noGrp="1"/>
          </p:cNvSpPr>
          <p:nvPr>
            <p:ph type="body" sz="quarter" idx="23" hasCustomPrompt="1"/>
          </p:nvPr>
        </p:nvSpPr>
        <p:spPr>
          <a:xfrm>
            <a:off x="9417353" y="2865381"/>
            <a:ext cx="1792206" cy="1565582"/>
          </a:xfrm>
          <a:prstGeom prst="rect">
            <a:avLst/>
          </a:prstGeom>
        </p:spPr>
        <p:txBody>
          <a:bodyPr anchor="ct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19" name="Text Placeholder 6">
            <a:extLst>
              <a:ext uri="{FF2B5EF4-FFF2-40B4-BE49-F238E27FC236}">
                <a16:creationId xmlns:a16="http://schemas.microsoft.com/office/drawing/2014/main" id="{CD39A67B-B555-47F9-8D85-7894A95B140A}"/>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20" name="Slide Number Placeholder 1">
            <a:extLst>
              <a:ext uri="{FF2B5EF4-FFF2-40B4-BE49-F238E27FC236}">
                <a16:creationId xmlns:a16="http://schemas.microsoft.com/office/drawing/2014/main" id="{778AC8A9-6BCD-4520-B797-8FB39602F462}"/>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495286110"/>
      </p:ext>
    </p:extLst>
  </p:cSld>
  <p:clrMapOvr>
    <a:masterClrMapping/>
  </p:clrMapOvr>
  <p:transition>
    <p:fade thruBlk="1"/>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14" name="Rectangle: Single Corner Rounded 13">
            <a:extLst>
              <a:ext uri="{FF2B5EF4-FFF2-40B4-BE49-F238E27FC236}">
                <a16:creationId xmlns:a16="http://schemas.microsoft.com/office/drawing/2014/main" id="{18A2AC01-EE52-4E69-A8A1-26D0BEF54F69}"/>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12">
            <a:extLst>
              <a:ext uri="{FF2B5EF4-FFF2-40B4-BE49-F238E27FC236}">
                <a16:creationId xmlns:a16="http://schemas.microsoft.com/office/drawing/2014/main" id="{C8600701-9472-4988-BDC8-926F6A076F11}"/>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23" name="Text Placeholder 3">
            <a:extLst>
              <a:ext uri="{FF2B5EF4-FFF2-40B4-BE49-F238E27FC236}">
                <a16:creationId xmlns:a16="http://schemas.microsoft.com/office/drawing/2014/main" id="{F20696DC-F688-4963-8158-ABAD4C17E58B}"/>
              </a:ext>
            </a:extLst>
          </p:cNvPr>
          <p:cNvSpPr>
            <a:spLocks noGrp="1"/>
          </p:cNvSpPr>
          <p:nvPr>
            <p:ph type="body" sz="quarter" idx="13" hasCustomPrompt="1"/>
          </p:nvPr>
        </p:nvSpPr>
        <p:spPr>
          <a:xfrm>
            <a:off x="1034256" y="2932456"/>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4" name="Text Placeholder 3">
            <a:extLst>
              <a:ext uri="{FF2B5EF4-FFF2-40B4-BE49-F238E27FC236}">
                <a16:creationId xmlns:a16="http://schemas.microsoft.com/office/drawing/2014/main" id="{4D9E87D9-A3BB-44A7-9163-52E7E68B180E}"/>
              </a:ext>
            </a:extLst>
          </p:cNvPr>
          <p:cNvSpPr>
            <a:spLocks noGrp="1"/>
          </p:cNvSpPr>
          <p:nvPr>
            <p:ph type="body" sz="quarter" idx="14" hasCustomPrompt="1"/>
          </p:nvPr>
        </p:nvSpPr>
        <p:spPr>
          <a:xfrm>
            <a:off x="4503944" y="2932455"/>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5" name="Text Placeholder 3">
            <a:extLst>
              <a:ext uri="{FF2B5EF4-FFF2-40B4-BE49-F238E27FC236}">
                <a16:creationId xmlns:a16="http://schemas.microsoft.com/office/drawing/2014/main" id="{0E86B112-6393-4CA5-8FB6-F641D0BB8F0A}"/>
              </a:ext>
            </a:extLst>
          </p:cNvPr>
          <p:cNvSpPr>
            <a:spLocks noGrp="1"/>
          </p:cNvSpPr>
          <p:nvPr>
            <p:ph type="body" sz="quarter" idx="15" hasCustomPrompt="1"/>
          </p:nvPr>
        </p:nvSpPr>
        <p:spPr>
          <a:xfrm>
            <a:off x="7989993" y="2932455"/>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6" name="Text Placeholder 3">
            <a:extLst>
              <a:ext uri="{FF2B5EF4-FFF2-40B4-BE49-F238E27FC236}">
                <a16:creationId xmlns:a16="http://schemas.microsoft.com/office/drawing/2014/main" id="{1E408E97-3041-4E29-BB92-15D802704EC8}"/>
              </a:ext>
            </a:extLst>
          </p:cNvPr>
          <p:cNvSpPr>
            <a:spLocks noGrp="1"/>
          </p:cNvSpPr>
          <p:nvPr>
            <p:ph type="body" sz="quarter" idx="16" hasCustomPrompt="1"/>
          </p:nvPr>
        </p:nvSpPr>
        <p:spPr>
          <a:xfrm>
            <a:off x="2740248" y="4353409"/>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7" name="Text Placeholder 3">
            <a:extLst>
              <a:ext uri="{FF2B5EF4-FFF2-40B4-BE49-F238E27FC236}">
                <a16:creationId xmlns:a16="http://schemas.microsoft.com/office/drawing/2014/main" id="{E266E8EE-8951-4C6A-85FF-C80F555984C4}"/>
              </a:ext>
            </a:extLst>
          </p:cNvPr>
          <p:cNvSpPr>
            <a:spLocks noGrp="1"/>
          </p:cNvSpPr>
          <p:nvPr>
            <p:ph type="body" sz="quarter" idx="17" hasCustomPrompt="1"/>
          </p:nvPr>
        </p:nvSpPr>
        <p:spPr>
          <a:xfrm>
            <a:off x="6218816" y="4355723"/>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28" name="Text Placeholder 3">
            <a:extLst>
              <a:ext uri="{FF2B5EF4-FFF2-40B4-BE49-F238E27FC236}">
                <a16:creationId xmlns:a16="http://schemas.microsoft.com/office/drawing/2014/main" id="{D0AEAC5E-DE4C-493D-AF95-3AFFEC44ECF9}"/>
              </a:ext>
            </a:extLst>
          </p:cNvPr>
          <p:cNvSpPr>
            <a:spLocks noGrp="1"/>
          </p:cNvSpPr>
          <p:nvPr>
            <p:ph type="body" sz="quarter" idx="18" hasCustomPrompt="1"/>
          </p:nvPr>
        </p:nvSpPr>
        <p:spPr>
          <a:xfrm>
            <a:off x="9697384" y="4353409"/>
            <a:ext cx="1660109" cy="646331"/>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text here</a:t>
            </a:r>
          </a:p>
        </p:txBody>
      </p:sp>
      <p:sp>
        <p:nvSpPr>
          <p:cNvPr id="12" name="Text Placeholder 6">
            <a:extLst>
              <a:ext uri="{FF2B5EF4-FFF2-40B4-BE49-F238E27FC236}">
                <a16:creationId xmlns:a16="http://schemas.microsoft.com/office/drawing/2014/main" id="{54D5EE02-A945-4424-BDCD-31A65B632CB7}"/>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5" name="Slide Number Placeholder 1">
            <a:extLst>
              <a:ext uri="{FF2B5EF4-FFF2-40B4-BE49-F238E27FC236}">
                <a16:creationId xmlns:a16="http://schemas.microsoft.com/office/drawing/2014/main" id="{379AFAF5-E491-4B1E-A2E6-88B0CDDA16D8}"/>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2718667660"/>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Blank header slide ">
    <p:spTree>
      <p:nvGrpSpPr>
        <p:cNvPr id="1" name=""/>
        <p:cNvGrpSpPr/>
        <p:nvPr/>
      </p:nvGrpSpPr>
      <p:grpSpPr>
        <a:xfrm>
          <a:off x="0" y="0"/>
          <a:ext cx="0" cy="0"/>
          <a:chOff x="0" y="0"/>
          <a:chExt cx="0" cy="0"/>
        </a:xfrm>
      </p:grpSpPr>
      <p:sp>
        <p:nvSpPr>
          <p:cNvPr id="20" name="Rectangle: Single Corner Rounded 19">
            <a:extLst>
              <a:ext uri="{FF2B5EF4-FFF2-40B4-BE49-F238E27FC236}">
                <a16:creationId xmlns:a16="http://schemas.microsoft.com/office/drawing/2014/main" id="{4748287B-90B3-4F6B-A2DC-94852B69BD86}"/>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8" name="Text Placeholder 7">
            <a:extLst>
              <a:ext uri="{FF2B5EF4-FFF2-40B4-BE49-F238E27FC236}">
                <a16:creationId xmlns:a16="http://schemas.microsoft.com/office/drawing/2014/main" id="{137EAA24-DC2E-49A1-9BB9-A8252CD54A97}"/>
              </a:ext>
            </a:extLst>
          </p:cNvPr>
          <p:cNvSpPr>
            <a:spLocks noGrp="1"/>
          </p:cNvSpPr>
          <p:nvPr>
            <p:ph type="body" sz="quarter" idx="16"/>
          </p:nvPr>
        </p:nvSpPr>
        <p:spPr>
          <a:xfrm>
            <a:off x="598485" y="2410234"/>
            <a:ext cx="3343199" cy="3827833"/>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3" name="Text Placeholder 7">
            <a:extLst>
              <a:ext uri="{FF2B5EF4-FFF2-40B4-BE49-F238E27FC236}">
                <a16:creationId xmlns:a16="http://schemas.microsoft.com/office/drawing/2014/main" id="{01BB6E24-9AD0-42DD-81A6-38D4B7D3314E}"/>
              </a:ext>
            </a:extLst>
          </p:cNvPr>
          <p:cNvSpPr>
            <a:spLocks noGrp="1"/>
          </p:cNvSpPr>
          <p:nvPr>
            <p:ph type="body" sz="quarter" idx="17"/>
          </p:nvPr>
        </p:nvSpPr>
        <p:spPr>
          <a:xfrm>
            <a:off x="4424400" y="2410234"/>
            <a:ext cx="3343199" cy="3827833"/>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5" name="Text Placeholder 7">
            <a:extLst>
              <a:ext uri="{FF2B5EF4-FFF2-40B4-BE49-F238E27FC236}">
                <a16:creationId xmlns:a16="http://schemas.microsoft.com/office/drawing/2014/main" id="{3A98F29F-A129-4738-835C-2C6923BCBC40}"/>
              </a:ext>
            </a:extLst>
          </p:cNvPr>
          <p:cNvSpPr>
            <a:spLocks noGrp="1"/>
          </p:cNvSpPr>
          <p:nvPr>
            <p:ph type="body" sz="quarter" idx="18"/>
          </p:nvPr>
        </p:nvSpPr>
        <p:spPr>
          <a:xfrm>
            <a:off x="8250315" y="2410234"/>
            <a:ext cx="3343199" cy="3827832"/>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511643AB-98F3-4CD7-A04B-32784A81E902}"/>
              </a:ext>
            </a:extLst>
          </p:cNvPr>
          <p:cNvSpPr>
            <a:spLocks noGrp="1"/>
          </p:cNvSpPr>
          <p:nvPr>
            <p:ph type="body" sz="quarter" idx="19"/>
          </p:nvPr>
        </p:nvSpPr>
        <p:spPr>
          <a:xfrm>
            <a:off x="598486" y="1635126"/>
            <a:ext cx="3343199" cy="657969"/>
          </a:xfrm>
          <a:prstGeom prst="rect">
            <a:avLst/>
          </a:prstGeom>
          <a:solidFill>
            <a:srgbClr val="6ABA18"/>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1B37E0F4-F5CB-400E-8139-42BF7AF1454F}"/>
              </a:ext>
            </a:extLst>
          </p:cNvPr>
          <p:cNvSpPr>
            <a:spLocks noGrp="1"/>
          </p:cNvSpPr>
          <p:nvPr>
            <p:ph type="body" sz="quarter" idx="20"/>
          </p:nvPr>
        </p:nvSpPr>
        <p:spPr>
          <a:xfrm>
            <a:off x="4424400" y="1635126"/>
            <a:ext cx="3343200" cy="657969"/>
          </a:xfrm>
          <a:prstGeom prst="rect">
            <a:avLst/>
          </a:prstGeom>
          <a:solidFill>
            <a:srgbClr val="64C5F8"/>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sp>
        <p:nvSpPr>
          <p:cNvPr id="23" name="Text Placeholder 10">
            <a:extLst>
              <a:ext uri="{FF2B5EF4-FFF2-40B4-BE49-F238E27FC236}">
                <a16:creationId xmlns:a16="http://schemas.microsoft.com/office/drawing/2014/main" id="{BCEDC9A5-6B46-4291-B6E2-E702063C7769}"/>
              </a:ext>
            </a:extLst>
          </p:cNvPr>
          <p:cNvSpPr>
            <a:spLocks noGrp="1"/>
          </p:cNvSpPr>
          <p:nvPr>
            <p:ph type="body" sz="quarter" idx="21"/>
          </p:nvPr>
        </p:nvSpPr>
        <p:spPr>
          <a:xfrm>
            <a:off x="8250315" y="1605833"/>
            <a:ext cx="3343199" cy="687262"/>
          </a:xfrm>
          <a:prstGeom prst="rect">
            <a:avLst/>
          </a:prstGeom>
          <a:solidFill>
            <a:schemeClr val="accent1"/>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8C5945CB-F76E-4793-A1D4-BFE01BDEA8BE}"/>
              </a:ext>
            </a:extLst>
          </p:cNvPr>
          <p:cNvCxnSpPr>
            <a:cxnSpLocks/>
          </p:cNvCxnSpPr>
          <p:nvPr userDrawn="1"/>
        </p:nvCxnSpPr>
        <p:spPr>
          <a:xfrm>
            <a:off x="4202819" y="1635126"/>
            <a:ext cx="0" cy="460294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E17BE8-DACA-4AF2-A225-ABFB2F170424}"/>
              </a:ext>
            </a:extLst>
          </p:cNvPr>
          <p:cNvCxnSpPr>
            <a:cxnSpLocks/>
          </p:cNvCxnSpPr>
          <p:nvPr userDrawn="1"/>
        </p:nvCxnSpPr>
        <p:spPr>
          <a:xfrm>
            <a:off x="8011339" y="1635126"/>
            <a:ext cx="0" cy="460294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66CD16A4-3DDA-4280-86C4-562DEC238DE5}"/>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14" name="Slide Number Placeholder 1">
            <a:extLst>
              <a:ext uri="{FF2B5EF4-FFF2-40B4-BE49-F238E27FC236}">
                <a16:creationId xmlns:a16="http://schemas.microsoft.com/office/drawing/2014/main" id="{45B6AD4A-55DA-4125-BA81-6D87F9DBEF66}"/>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319708595"/>
      </p:ext>
    </p:extLst>
  </p:cSld>
  <p:clrMapOvr>
    <a:masterClrMapping/>
  </p:clrMapOvr>
  <p:transition>
    <p:fade thruBlk="1"/>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ext and image">
    <p:bg>
      <p:bgPr>
        <a:solidFill>
          <a:schemeClr val="bg1"/>
        </a:solidFill>
        <a:effectLst/>
      </p:bgPr>
    </p:bg>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6824CA86-DC86-4965-AFFD-82B04F9DB78B}"/>
              </a:ext>
            </a:extLst>
          </p:cNvPr>
          <p:cNvSpPr/>
          <p:nvPr userDrawn="1"/>
        </p:nvSpPr>
        <p:spPr>
          <a:xfrm flipV="1">
            <a:off x="6096000" y="136524"/>
            <a:ext cx="5952392" cy="6584949"/>
          </a:xfrm>
          <a:prstGeom prst="round1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17726A4E-CAB2-47FC-AA12-B438BE834B05}"/>
              </a:ext>
            </a:extLst>
          </p:cNvPr>
          <p:cNvSpPr>
            <a:spLocks noGrp="1"/>
          </p:cNvSpPr>
          <p:nvPr>
            <p:ph type="body" sz="quarter" idx="12" hasCustomPrompt="1"/>
          </p:nvPr>
        </p:nvSpPr>
        <p:spPr>
          <a:xfrm>
            <a:off x="601735" y="1021646"/>
            <a:ext cx="5119796"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7" name="Text Placeholder 12">
            <a:extLst>
              <a:ext uri="{FF2B5EF4-FFF2-40B4-BE49-F238E27FC236}">
                <a16:creationId xmlns:a16="http://schemas.microsoft.com/office/drawing/2014/main" id="{125145DA-5A9B-47D1-AF37-B8BBF1F1EED4}"/>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8" name="Text Placeholder 11">
            <a:extLst>
              <a:ext uri="{FF2B5EF4-FFF2-40B4-BE49-F238E27FC236}">
                <a16:creationId xmlns:a16="http://schemas.microsoft.com/office/drawing/2014/main" id="{463F4DE0-E679-4D1D-962D-D1045CB68CE2}"/>
              </a:ext>
            </a:extLst>
          </p:cNvPr>
          <p:cNvSpPr>
            <a:spLocks noGrp="1"/>
          </p:cNvSpPr>
          <p:nvPr>
            <p:ph type="body" sz="quarter" idx="13" hasCustomPrompt="1"/>
          </p:nvPr>
        </p:nvSpPr>
        <p:spPr>
          <a:xfrm>
            <a:off x="601734" y="1881555"/>
            <a:ext cx="5119795" cy="4548858"/>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
        <p:nvSpPr>
          <p:cNvPr id="10" name="Slide Number Placeholder 1">
            <a:extLst>
              <a:ext uri="{FF2B5EF4-FFF2-40B4-BE49-F238E27FC236}">
                <a16:creationId xmlns:a16="http://schemas.microsoft.com/office/drawing/2014/main" id="{C26632C7-6E2C-47B7-BA27-58047F9E1434}"/>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pic>
        <p:nvPicPr>
          <p:cNvPr id="2" name="Picture 2">
            <a:extLst>
              <a:ext uri="{FF2B5EF4-FFF2-40B4-BE49-F238E27FC236}">
                <a16:creationId xmlns:a16="http://schemas.microsoft.com/office/drawing/2014/main" id="{2C16BC0A-6A5F-4E24-EBF1-516E6E018D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77075" y="1132970"/>
            <a:ext cx="4257675"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425526"/>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1BD8-06F5-BDCE-B5D8-4018B992E9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B6AF75-B3DD-1106-8DE8-45FABCF57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77E820-3FF6-0F81-157A-FD35A7D8B802}"/>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5" name="Footer Placeholder 4">
            <a:extLst>
              <a:ext uri="{FF2B5EF4-FFF2-40B4-BE49-F238E27FC236}">
                <a16:creationId xmlns:a16="http://schemas.microsoft.com/office/drawing/2014/main" id="{82D7E606-93D4-5E70-4AE7-7D77BD8F8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33219D-7AFF-AF2E-D8A3-159F4C1A02FB}"/>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1256968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3D3377-D43D-41E6-A284-D9CC4E54FD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4CD395AC-6610-4A15-B9D6-B06C520BCF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7263" cy="6858000"/>
          </a:xfrm>
          <a:prstGeom prst="rect">
            <a:avLst/>
          </a:prstGeom>
        </p:spPr>
      </p:pic>
      <p:sp>
        <p:nvSpPr>
          <p:cNvPr id="5" name="Slide Number Placeholder 1">
            <a:extLst>
              <a:ext uri="{FF2B5EF4-FFF2-40B4-BE49-F238E27FC236}">
                <a16:creationId xmlns:a16="http://schemas.microsoft.com/office/drawing/2014/main" id="{8788A505-A72F-4D3C-A1E1-B23AFE6A3660}"/>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pic>
        <p:nvPicPr>
          <p:cNvPr id="1026" name="Picture 2">
            <a:extLst>
              <a:ext uri="{FF2B5EF4-FFF2-40B4-BE49-F238E27FC236}">
                <a16:creationId xmlns:a16="http://schemas.microsoft.com/office/drawing/2014/main" id="{01C3AD56-E41A-B997-C7AF-BC99056ECB7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45706" y="609600"/>
            <a:ext cx="4895850"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96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840FE8-DDE6-4D41-A6FF-38BA8B7FBC0A}"/>
              </a:ext>
            </a:extLst>
          </p:cNvPr>
          <p:cNvSpPr/>
          <p:nvPr userDrawn="1"/>
        </p:nvSpPr>
        <p:spPr>
          <a:xfrm flipV="1">
            <a:off x="143607" y="136524"/>
            <a:ext cx="5951539"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a:extLst>
              <a:ext uri="{FF2B5EF4-FFF2-40B4-BE49-F238E27FC236}">
                <a16:creationId xmlns:a16="http://schemas.microsoft.com/office/drawing/2014/main" id="{C4AE50F4-D278-4D12-9DBD-5CB53E3F1C07}"/>
              </a:ext>
            </a:extLst>
          </p:cNvPr>
          <p:cNvSpPr>
            <a:spLocks noGrp="1"/>
          </p:cNvSpPr>
          <p:nvPr>
            <p:ph type="pic" sz="quarter" idx="27" hasCustomPrompt="1"/>
          </p:nvPr>
        </p:nvSpPr>
        <p:spPr>
          <a:xfrm>
            <a:off x="6096000" y="136523"/>
            <a:ext cx="5951538" cy="6584949"/>
          </a:xfrm>
          <a:custGeom>
            <a:avLst/>
            <a:gdLst>
              <a:gd name="connsiteX0" fmla="*/ 0 w 5951538"/>
              <a:gd name="connsiteY0" fmla="*/ 0 h 6557228"/>
              <a:gd name="connsiteX1" fmla="*/ 5951538 w 5951538"/>
              <a:gd name="connsiteY1" fmla="*/ 0 h 6557228"/>
              <a:gd name="connsiteX2" fmla="*/ 5951538 w 5951538"/>
              <a:gd name="connsiteY2" fmla="*/ 5467431 h 6557228"/>
              <a:gd name="connsiteX3" fmla="*/ 5929646 w 5951538"/>
              <a:gd name="connsiteY3" fmla="*/ 5684591 h 6557228"/>
              <a:gd name="connsiteX4" fmla="*/ 4858957 w 5951538"/>
              <a:gd name="connsiteY4" fmla="*/ 6557228 h 6557228"/>
              <a:gd name="connsiteX5" fmla="*/ 0 w 5951538"/>
              <a:gd name="connsiteY5" fmla="*/ 6557228 h 65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1538" h="6557228">
                <a:moveTo>
                  <a:pt x="0" y="0"/>
                </a:moveTo>
                <a:lnTo>
                  <a:pt x="5951538" y="0"/>
                </a:lnTo>
                <a:lnTo>
                  <a:pt x="5951538" y="5467431"/>
                </a:lnTo>
                <a:lnTo>
                  <a:pt x="5929646" y="5684591"/>
                </a:lnTo>
                <a:cubicBezTo>
                  <a:pt x="5827738" y="6182604"/>
                  <a:pt x="5387097" y="6557228"/>
                  <a:pt x="4858957" y="6557228"/>
                </a:cubicBezTo>
                <a:lnTo>
                  <a:pt x="0" y="6557228"/>
                </a:lnTo>
                <a:close/>
              </a:path>
            </a:pathLst>
          </a:custGeom>
        </p:spPr>
        <p:txBody>
          <a:bodyPr wrap="square">
            <a:noAutofit/>
          </a:bodyPr>
          <a:lstStyle>
            <a:lvl1pPr marL="0" indent="0">
              <a:buNone/>
              <a:defRPr sz="2400">
                <a:solidFill>
                  <a:srgbClr val="000000"/>
                </a:solidFill>
                <a:latin typeface="+mj-lt"/>
              </a:defRPr>
            </a:lvl1pPr>
          </a:lstStyle>
          <a:p>
            <a:r>
              <a:rPr lang="en-GB"/>
              <a:t>Add a picture here</a:t>
            </a:r>
          </a:p>
        </p:txBody>
      </p:sp>
      <p:sp>
        <p:nvSpPr>
          <p:cNvPr id="31" name="Text Placeholder 30">
            <a:extLst>
              <a:ext uri="{FF2B5EF4-FFF2-40B4-BE49-F238E27FC236}">
                <a16:creationId xmlns:a16="http://schemas.microsoft.com/office/drawing/2014/main" id="{4899CE06-950A-43C6-815B-FF298694D150}"/>
              </a:ext>
            </a:extLst>
          </p:cNvPr>
          <p:cNvSpPr>
            <a:spLocks noGrp="1"/>
          </p:cNvSpPr>
          <p:nvPr>
            <p:ph type="body" sz="quarter" idx="11" hasCustomPrompt="1"/>
          </p:nvPr>
        </p:nvSpPr>
        <p:spPr>
          <a:xfrm>
            <a:off x="504825" y="4355603"/>
            <a:ext cx="5114578" cy="642938"/>
          </a:xfrm>
          <a:prstGeom prst="rect">
            <a:avLst/>
          </a:prstGeom>
        </p:spPr>
        <p:txBody>
          <a:bodyPr>
            <a:normAutofit/>
          </a:bodyPr>
          <a:lstStyle>
            <a:lvl1pPr marL="0" indent="0">
              <a:buNone/>
              <a:defRPr sz="2000">
                <a:solidFill>
                  <a:srgbClr val="000000"/>
                </a:solidFill>
                <a:latin typeface="Abadi Extra Light" panose="020B0204020104020204" pitchFamily="34" charset="0"/>
              </a:defRPr>
            </a:lvl1pPr>
          </a:lstStyle>
          <a:p>
            <a:pPr lvl="0"/>
            <a:r>
              <a:rPr lang="en-GB"/>
              <a:t>Click to add presenter name, job number, etc (Abadi Extra Light font 20pt) </a:t>
            </a:r>
          </a:p>
        </p:txBody>
      </p:sp>
      <p:sp>
        <p:nvSpPr>
          <p:cNvPr id="29" name="Text Placeholder 28">
            <a:extLst>
              <a:ext uri="{FF2B5EF4-FFF2-40B4-BE49-F238E27FC236}">
                <a16:creationId xmlns:a16="http://schemas.microsoft.com/office/drawing/2014/main" id="{611AC323-9B1D-4391-8250-723B18E4AC6D}"/>
              </a:ext>
            </a:extLst>
          </p:cNvPr>
          <p:cNvSpPr>
            <a:spLocks noGrp="1"/>
          </p:cNvSpPr>
          <p:nvPr>
            <p:ph type="body" sz="quarter" idx="10" hasCustomPrompt="1"/>
          </p:nvPr>
        </p:nvSpPr>
        <p:spPr>
          <a:xfrm>
            <a:off x="504824" y="2828544"/>
            <a:ext cx="5114579" cy="1248156"/>
          </a:xfrm>
          <a:prstGeom prst="rect">
            <a:avLst/>
          </a:prstGeom>
        </p:spPr>
        <p:txBody>
          <a:bodyPr>
            <a:normAutofit/>
          </a:bodyPr>
          <a:lstStyle>
            <a:lvl1pPr marL="0" indent="0">
              <a:buNone/>
              <a:defRPr sz="4000">
                <a:solidFill>
                  <a:schemeClr val="accent1"/>
                </a:solidFill>
                <a:latin typeface="Abadi Extra Light" panose="020B0204020104020204" pitchFamily="34" charset="0"/>
              </a:defRPr>
            </a:lvl1pPr>
          </a:lstStyle>
          <a:p>
            <a:pPr lvl="0"/>
            <a:r>
              <a:rPr lang="en-GB"/>
              <a:t>Click to add header (Abadi Extra Light 40pt)</a:t>
            </a:r>
          </a:p>
        </p:txBody>
      </p:sp>
      <p:sp>
        <p:nvSpPr>
          <p:cNvPr id="12" name="Slide Number Placeholder 1">
            <a:extLst>
              <a:ext uri="{FF2B5EF4-FFF2-40B4-BE49-F238E27FC236}">
                <a16:creationId xmlns:a16="http://schemas.microsoft.com/office/drawing/2014/main" id="{6ABAD8E2-CEBC-4513-B74F-2F2165802ED3}"/>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14" name="Text Placeholder 25">
            <a:extLst>
              <a:ext uri="{FF2B5EF4-FFF2-40B4-BE49-F238E27FC236}">
                <a16:creationId xmlns:a16="http://schemas.microsoft.com/office/drawing/2014/main" id="{3D1501E0-7E56-48DF-AA8F-CCA6479B11A0}"/>
              </a:ext>
            </a:extLst>
          </p:cNvPr>
          <p:cNvSpPr>
            <a:spLocks noGrp="1"/>
          </p:cNvSpPr>
          <p:nvPr>
            <p:ph type="body" sz="quarter" idx="25" hasCustomPrompt="1"/>
          </p:nvPr>
        </p:nvSpPr>
        <p:spPr>
          <a:xfrm>
            <a:off x="9937085" y="212721"/>
            <a:ext cx="2037969" cy="616818"/>
          </a:xfrm>
          <a:prstGeom prst="rect">
            <a:avLst/>
          </a:prstGeom>
        </p:spPr>
        <p:txBody>
          <a:bodyPr/>
          <a:lstStyle>
            <a:lvl1pPr marL="0" indent="0" algn="r">
              <a:buNone/>
              <a:defRPr sz="1400">
                <a:solidFill>
                  <a:srgbClr val="000000"/>
                </a:solidFill>
                <a:latin typeface="Arial Nova Light" panose="020B0304020202020204" pitchFamily="34" charset="0"/>
              </a:defRPr>
            </a:lvl1pPr>
          </a:lstStyle>
          <a:p>
            <a:pPr lvl="0"/>
            <a:r>
              <a:rPr lang="en-GB"/>
              <a:t>Option for photo caption</a:t>
            </a:r>
          </a:p>
        </p:txBody>
      </p:sp>
      <p:pic>
        <p:nvPicPr>
          <p:cNvPr id="2" name="Picture 1" descr="Logo&#10;&#10;Description automatically generated">
            <a:extLst>
              <a:ext uri="{FF2B5EF4-FFF2-40B4-BE49-F238E27FC236}">
                <a16:creationId xmlns:a16="http://schemas.microsoft.com/office/drawing/2014/main" id="{03821598-A0A7-840D-B72E-9B5CB7EDD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320" y="521131"/>
            <a:ext cx="1367956" cy="1367956"/>
          </a:xfrm>
          <a:prstGeom prst="rect">
            <a:avLst/>
          </a:prstGeom>
        </p:spPr>
      </p:pic>
    </p:spTree>
    <p:extLst>
      <p:ext uri="{BB962C8B-B14F-4D97-AF65-F5344CB8AC3E}">
        <p14:creationId xmlns:p14="http://schemas.microsoft.com/office/powerpoint/2010/main" val="1614909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ext and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CF4381-B473-4F51-ABF1-A483E6DAE53D}"/>
              </a:ext>
            </a:extLst>
          </p:cNvPr>
          <p:cNvSpPr/>
          <p:nvPr userDrawn="1"/>
        </p:nvSpPr>
        <p:spPr>
          <a:xfrm flipV="1">
            <a:off x="143607" y="136524"/>
            <a:ext cx="5951851"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37">
            <a:extLst>
              <a:ext uri="{FF2B5EF4-FFF2-40B4-BE49-F238E27FC236}">
                <a16:creationId xmlns:a16="http://schemas.microsoft.com/office/drawing/2014/main" id="{E21C2B51-0DDF-4341-9DAE-8A4602584EDC}"/>
              </a:ext>
            </a:extLst>
          </p:cNvPr>
          <p:cNvSpPr>
            <a:spLocks noGrp="1"/>
          </p:cNvSpPr>
          <p:nvPr>
            <p:ph type="body" sz="quarter" idx="17" hasCustomPrompt="1"/>
          </p:nvPr>
        </p:nvSpPr>
        <p:spPr>
          <a:xfrm>
            <a:off x="601735" y="1019306"/>
            <a:ext cx="4884665" cy="400050"/>
          </a:xfrm>
          <a:prstGeom prst="rect">
            <a:avLst/>
          </a:prstGeom>
          <a:solidFill>
            <a:srgbClr val="D8F1FF"/>
          </a:solidFill>
        </p:spPr>
        <p:txBody>
          <a:bodyPr/>
          <a:lstStyle>
            <a:lvl1pPr marL="0" indent="0">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4" name="Text Placeholder 33">
            <a:extLst>
              <a:ext uri="{FF2B5EF4-FFF2-40B4-BE49-F238E27FC236}">
                <a16:creationId xmlns:a16="http://schemas.microsoft.com/office/drawing/2014/main" id="{AD22B0F6-1C57-4E51-BCAD-CCD9B4D2782B}"/>
              </a:ext>
            </a:extLst>
          </p:cNvPr>
          <p:cNvSpPr>
            <a:spLocks noGrp="1"/>
          </p:cNvSpPr>
          <p:nvPr>
            <p:ph type="body" sz="quarter" idx="16" hasCustomPrompt="1"/>
          </p:nvPr>
        </p:nvSpPr>
        <p:spPr>
          <a:xfrm>
            <a:off x="601735" y="426993"/>
            <a:ext cx="4884665" cy="563041"/>
          </a:xfrm>
          <a:prstGeom prst="rect">
            <a:avLst/>
          </a:prstGeom>
        </p:spPr>
        <p:txBody>
          <a:bodyPr/>
          <a:lstStyle>
            <a:lvl1pPr marL="0" indent="0">
              <a:buNone/>
              <a:defRPr sz="3600">
                <a:solidFill>
                  <a:schemeClr val="accent1"/>
                </a:solidFill>
                <a:latin typeface="Abadi Extra Light" panose="020B0204020104020204" pitchFamily="34" charset="0"/>
              </a:defRPr>
            </a:lvl1pPr>
          </a:lstStyle>
          <a:p>
            <a:pPr lvl="0"/>
            <a:r>
              <a:rPr lang="en-GB"/>
              <a:t>Click to add title here</a:t>
            </a:r>
          </a:p>
        </p:txBody>
      </p:sp>
      <p:sp>
        <p:nvSpPr>
          <p:cNvPr id="8" name="Text Placeholder 11">
            <a:extLst>
              <a:ext uri="{FF2B5EF4-FFF2-40B4-BE49-F238E27FC236}">
                <a16:creationId xmlns:a16="http://schemas.microsoft.com/office/drawing/2014/main" id="{463F4DE0-E679-4D1D-962D-D1045CB68CE2}"/>
              </a:ext>
            </a:extLst>
          </p:cNvPr>
          <p:cNvSpPr>
            <a:spLocks noGrp="1"/>
          </p:cNvSpPr>
          <p:nvPr>
            <p:ph type="body" sz="quarter" idx="13" hasCustomPrompt="1"/>
          </p:nvPr>
        </p:nvSpPr>
        <p:spPr>
          <a:xfrm>
            <a:off x="601735" y="1881555"/>
            <a:ext cx="4884666" cy="4548858"/>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
        <p:nvSpPr>
          <p:cNvPr id="17" name="Rectangle: Single Corner Rounded 16">
            <a:extLst>
              <a:ext uri="{FF2B5EF4-FFF2-40B4-BE49-F238E27FC236}">
                <a16:creationId xmlns:a16="http://schemas.microsoft.com/office/drawing/2014/main" id="{FC399147-53B4-4431-9FF6-24D4543AC148}"/>
              </a:ext>
            </a:extLst>
          </p:cNvPr>
          <p:cNvSpPr/>
          <p:nvPr userDrawn="1"/>
        </p:nvSpPr>
        <p:spPr>
          <a:xfrm flipV="1">
            <a:off x="6096000" y="1239714"/>
            <a:ext cx="5879055" cy="5454034"/>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
            <a:extLst>
              <a:ext uri="{FF2B5EF4-FFF2-40B4-BE49-F238E27FC236}">
                <a16:creationId xmlns:a16="http://schemas.microsoft.com/office/drawing/2014/main" id="{573E7805-3530-4204-9F68-8484EE07155B}"/>
              </a:ext>
            </a:extLst>
          </p:cNvPr>
          <p:cNvSpPr>
            <a:spLocks noGrp="1"/>
          </p:cNvSpPr>
          <p:nvPr>
            <p:ph type="sldNum" sz="quarter" idx="27"/>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pic>
        <p:nvPicPr>
          <p:cNvPr id="3" name="Picture 2" descr="Logo&#10;&#10;Description automatically generated">
            <a:extLst>
              <a:ext uri="{FF2B5EF4-FFF2-40B4-BE49-F238E27FC236}">
                <a16:creationId xmlns:a16="http://schemas.microsoft.com/office/drawing/2014/main" id="{779289A1-0B40-D4D7-63F0-E7845718D5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3850" y="1971673"/>
            <a:ext cx="2466976" cy="2466976"/>
          </a:xfrm>
          <a:prstGeom prst="rect">
            <a:avLst/>
          </a:prstGeom>
        </p:spPr>
      </p:pic>
    </p:spTree>
    <p:extLst>
      <p:ext uri="{BB962C8B-B14F-4D97-AF65-F5344CB8AC3E}">
        <p14:creationId xmlns:p14="http://schemas.microsoft.com/office/powerpoint/2010/main" val="1495789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415C7C-2EE2-45FF-877E-E103CB4E0D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Slide Number Placeholder 1">
            <a:extLst>
              <a:ext uri="{FF2B5EF4-FFF2-40B4-BE49-F238E27FC236}">
                <a16:creationId xmlns:a16="http://schemas.microsoft.com/office/drawing/2014/main" id="{2273359F-BB1C-47ED-94A2-ACE5FFB1F097}"/>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pic>
        <p:nvPicPr>
          <p:cNvPr id="3" name="Picture 2" descr="Background pattern&#10;&#10;Description automatically generated">
            <a:extLst>
              <a:ext uri="{FF2B5EF4-FFF2-40B4-BE49-F238E27FC236}">
                <a16:creationId xmlns:a16="http://schemas.microsoft.com/office/drawing/2014/main" id="{B04EAED2-078D-494D-954B-138E246A29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13" y="0"/>
            <a:ext cx="12215769" cy="6874041"/>
          </a:xfrm>
          <a:prstGeom prst="rect">
            <a:avLst/>
          </a:prstGeom>
        </p:spPr>
      </p:pic>
      <p:sp>
        <p:nvSpPr>
          <p:cNvPr id="8" name="Text Placeholder 14">
            <a:extLst>
              <a:ext uri="{FF2B5EF4-FFF2-40B4-BE49-F238E27FC236}">
                <a16:creationId xmlns:a16="http://schemas.microsoft.com/office/drawing/2014/main" id="{245A7B31-4F8A-4114-A042-B531DE492619}"/>
              </a:ext>
            </a:extLst>
          </p:cNvPr>
          <p:cNvSpPr>
            <a:spLocks noGrp="1"/>
          </p:cNvSpPr>
          <p:nvPr>
            <p:ph type="body" sz="quarter" idx="27" hasCustomPrompt="1"/>
          </p:nvPr>
        </p:nvSpPr>
        <p:spPr>
          <a:xfrm>
            <a:off x="834772" y="2703595"/>
            <a:ext cx="10517597" cy="1239757"/>
          </a:xfrm>
          <a:prstGeom prst="rect">
            <a:avLst/>
          </a:prstGeom>
        </p:spPr>
        <p:txBody>
          <a:bodyPr/>
          <a:lstStyle>
            <a:lvl1pPr marL="0" indent="0" algn="ctr">
              <a:buNone/>
              <a:defRPr sz="9600">
                <a:solidFill>
                  <a:schemeClr val="accent1"/>
                </a:solidFill>
                <a:latin typeface="Abadi Extra Light" panose="020B0204020104020204" pitchFamily="34" charset="0"/>
              </a:defRPr>
            </a:lvl1pPr>
          </a:lstStyle>
          <a:p>
            <a:pPr lvl="0"/>
            <a:r>
              <a:rPr lang="en-GB"/>
              <a:t>Divider slide (96pt)</a:t>
            </a:r>
          </a:p>
        </p:txBody>
      </p:sp>
    </p:spTree>
    <p:extLst>
      <p:ext uri="{BB962C8B-B14F-4D97-AF65-F5344CB8AC3E}">
        <p14:creationId xmlns:p14="http://schemas.microsoft.com/office/powerpoint/2010/main" val="1951961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genda whit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23A3C20-B99C-4266-B999-1456E176D28E}"/>
              </a:ext>
            </a:extLst>
          </p:cNvPr>
          <p:cNvSpPr>
            <a:spLocks noGrp="1"/>
          </p:cNvSpPr>
          <p:nvPr>
            <p:ph type="pic" sz="quarter" idx="27" hasCustomPrompt="1"/>
          </p:nvPr>
        </p:nvSpPr>
        <p:spPr>
          <a:xfrm>
            <a:off x="6096000" y="136523"/>
            <a:ext cx="5951538" cy="6584949"/>
          </a:xfrm>
          <a:custGeom>
            <a:avLst/>
            <a:gdLst>
              <a:gd name="connsiteX0" fmla="*/ 0 w 5951538"/>
              <a:gd name="connsiteY0" fmla="*/ 0 h 6557228"/>
              <a:gd name="connsiteX1" fmla="*/ 5951538 w 5951538"/>
              <a:gd name="connsiteY1" fmla="*/ 0 h 6557228"/>
              <a:gd name="connsiteX2" fmla="*/ 5951538 w 5951538"/>
              <a:gd name="connsiteY2" fmla="*/ 5467431 h 6557228"/>
              <a:gd name="connsiteX3" fmla="*/ 5929646 w 5951538"/>
              <a:gd name="connsiteY3" fmla="*/ 5684591 h 6557228"/>
              <a:gd name="connsiteX4" fmla="*/ 4858957 w 5951538"/>
              <a:gd name="connsiteY4" fmla="*/ 6557228 h 6557228"/>
              <a:gd name="connsiteX5" fmla="*/ 0 w 5951538"/>
              <a:gd name="connsiteY5" fmla="*/ 6557228 h 65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1538" h="6557228">
                <a:moveTo>
                  <a:pt x="0" y="0"/>
                </a:moveTo>
                <a:lnTo>
                  <a:pt x="5951538" y="0"/>
                </a:lnTo>
                <a:lnTo>
                  <a:pt x="5951538" y="5467431"/>
                </a:lnTo>
                <a:lnTo>
                  <a:pt x="5929646" y="5684591"/>
                </a:lnTo>
                <a:cubicBezTo>
                  <a:pt x="5827738" y="6182604"/>
                  <a:pt x="5387097" y="6557228"/>
                  <a:pt x="4858957" y="6557228"/>
                </a:cubicBezTo>
                <a:lnTo>
                  <a:pt x="0" y="6557228"/>
                </a:lnTo>
                <a:close/>
              </a:path>
            </a:pathLst>
          </a:custGeom>
        </p:spPr>
        <p:txBody>
          <a:bodyPr wrap="square">
            <a:noAutofit/>
          </a:bodyPr>
          <a:lstStyle>
            <a:lvl1pPr marL="0" indent="0">
              <a:buNone/>
              <a:defRPr sz="2400">
                <a:solidFill>
                  <a:srgbClr val="000000"/>
                </a:solidFill>
                <a:latin typeface="+mj-lt"/>
              </a:defRPr>
            </a:lvl1pPr>
          </a:lstStyle>
          <a:p>
            <a:r>
              <a:rPr lang="en-GB"/>
              <a:t>Add a picture here</a:t>
            </a:r>
          </a:p>
        </p:txBody>
      </p:sp>
      <p:sp>
        <p:nvSpPr>
          <p:cNvPr id="12" name="Rectangle 11">
            <a:extLst>
              <a:ext uri="{FF2B5EF4-FFF2-40B4-BE49-F238E27FC236}">
                <a16:creationId xmlns:a16="http://schemas.microsoft.com/office/drawing/2014/main" id="{2D76CB31-7A21-4488-AD7D-5EE1AD5532AD}"/>
              </a:ext>
            </a:extLst>
          </p:cNvPr>
          <p:cNvSpPr/>
          <p:nvPr userDrawn="1"/>
        </p:nvSpPr>
        <p:spPr>
          <a:xfrm flipV="1">
            <a:off x="143607" y="136524"/>
            <a:ext cx="5951539"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25">
            <a:extLst>
              <a:ext uri="{FF2B5EF4-FFF2-40B4-BE49-F238E27FC236}">
                <a16:creationId xmlns:a16="http://schemas.microsoft.com/office/drawing/2014/main" id="{A7B6790D-45AD-4465-A601-0D46092B1FDA}"/>
              </a:ext>
            </a:extLst>
          </p:cNvPr>
          <p:cNvSpPr>
            <a:spLocks noGrp="1"/>
          </p:cNvSpPr>
          <p:nvPr>
            <p:ph type="body" sz="quarter" idx="25" hasCustomPrompt="1"/>
          </p:nvPr>
        </p:nvSpPr>
        <p:spPr>
          <a:xfrm>
            <a:off x="9937085" y="212721"/>
            <a:ext cx="2037969" cy="616818"/>
          </a:xfrm>
          <a:prstGeom prst="rect">
            <a:avLst/>
          </a:prstGeom>
        </p:spPr>
        <p:txBody>
          <a:bodyPr/>
          <a:lstStyle>
            <a:lvl1pPr marL="0" indent="0" algn="r">
              <a:buNone/>
              <a:defRPr sz="1400">
                <a:solidFill>
                  <a:srgbClr val="000000"/>
                </a:solidFill>
                <a:latin typeface="Arial Nova Light" panose="020B0304020202020204" pitchFamily="34" charset="0"/>
              </a:defRPr>
            </a:lvl1pPr>
          </a:lstStyle>
          <a:p>
            <a:pPr lvl="0"/>
            <a:r>
              <a:rPr lang="en-GB"/>
              <a:t>Option for photo caption</a:t>
            </a:r>
          </a:p>
        </p:txBody>
      </p:sp>
      <p:sp>
        <p:nvSpPr>
          <p:cNvPr id="18" name="Text Placeholder 37">
            <a:extLst>
              <a:ext uri="{FF2B5EF4-FFF2-40B4-BE49-F238E27FC236}">
                <a16:creationId xmlns:a16="http://schemas.microsoft.com/office/drawing/2014/main" id="{91C562BD-9F2F-4CD3-B23B-A33FD7A9CD8A}"/>
              </a:ext>
            </a:extLst>
          </p:cNvPr>
          <p:cNvSpPr>
            <a:spLocks noGrp="1"/>
          </p:cNvSpPr>
          <p:nvPr>
            <p:ph type="body" sz="quarter" idx="17" hasCustomPrompt="1"/>
          </p:nvPr>
        </p:nvSpPr>
        <p:spPr>
          <a:xfrm>
            <a:off x="601735" y="1019306"/>
            <a:ext cx="4884665" cy="400050"/>
          </a:xfrm>
          <a:prstGeom prst="rect">
            <a:avLst/>
          </a:prstGeom>
          <a:solidFill>
            <a:srgbClr val="D8F1FF"/>
          </a:solidFill>
        </p:spPr>
        <p:txBody>
          <a:bodyPr/>
          <a:lstStyle>
            <a:lvl1pPr marL="0" indent="0">
              <a:buNone/>
              <a:defRPr sz="2000">
                <a:solidFill>
                  <a:srgbClr val="000000"/>
                </a:solidFill>
                <a:latin typeface="Abadi Extra Light" panose="020B0204020104020204" pitchFamily="34" charset="0"/>
              </a:defRPr>
            </a:lvl1pPr>
          </a:lstStyle>
          <a:p>
            <a:pPr lvl="0"/>
            <a:r>
              <a:rPr lang="en-GB"/>
              <a:t>Click to add a subheading here (20pt)</a:t>
            </a:r>
          </a:p>
        </p:txBody>
      </p:sp>
      <p:sp>
        <p:nvSpPr>
          <p:cNvPr id="22" name="Text Placeholder 33">
            <a:extLst>
              <a:ext uri="{FF2B5EF4-FFF2-40B4-BE49-F238E27FC236}">
                <a16:creationId xmlns:a16="http://schemas.microsoft.com/office/drawing/2014/main" id="{952847DE-377C-4321-8E5D-8E79F6841DDC}"/>
              </a:ext>
            </a:extLst>
          </p:cNvPr>
          <p:cNvSpPr>
            <a:spLocks noGrp="1"/>
          </p:cNvSpPr>
          <p:nvPr>
            <p:ph type="body" sz="quarter" idx="16" hasCustomPrompt="1"/>
          </p:nvPr>
        </p:nvSpPr>
        <p:spPr>
          <a:xfrm>
            <a:off x="601735" y="426993"/>
            <a:ext cx="4884665" cy="563041"/>
          </a:xfrm>
          <a:prstGeom prst="rect">
            <a:avLst/>
          </a:prstGeom>
        </p:spPr>
        <p:txBody>
          <a:bodyPr/>
          <a:lstStyle>
            <a:lvl1pPr marL="0" indent="0">
              <a:buNone/>
              <a:defRPr sz="3600">
                <a:solidFill>
                  <a:schemeClr val="accent1"/>
                </a:solidFill>
                <a:latin typeface="Abadi Extra Light" panose="020B0204020104020204" pitchFamily="34" charset="0"/>
              </a:defRPr>
            </a:lvl1pPr>
          </a:lstStyle>
          <a:p>
            <a:pPr lvl="0"/>
            <a:r>
              <a:rPr lang="en-GB"/>
              <a:t>Agenda heading (36pt)</a:t>
            </a:r>
          </a:p>
        </p:txBody>
      </p:sp>
      <p:sp>
        <p:nvSpPr>
          <p:cNvPr id="13" name="Text Placeholder 11">
            <a:extLst>
              <a:ext uri="{FF2B5EF4-FFF2-40B4-BE49-F238E27FC236}">
                <a16:creationId xmlns:a16="http://schemas.microsoft.com/office/drawing/2014/main" id="{4325B831-5EB1-4CD3-8A6D-E0324B7BFE89}"/>
              </a:ext>
            </a:extLst>
          </p:cNvPr>
          <p:cNvSpPr>
            <a:spLocks noGrp="1"/>
          </p:cNvSpPr>
          <p:nvPr>
            <p:ph type="body" sz="quarter" idx="13" hasCustomPrompt="1"/>
          </p:nvPr>
        </p:nvSpPr>
        <p:spPr>
          <a:xfrm>
            <a:off x="601735" y="1881555"/>
            <a:ext cx="4884665" cy="4548858"/>
          </a:xfrm>
          <a:prstGeom prst="rect">
            <a:avLst/>
          </a:prstGeom>
        </p:spPr>
        <p:txBody>
          <a:bodyPr/>
          <a:lstStyle>
            <a:lvl1pPr marL="342900" indent="-342900">
              <a:buClr>
                <a:schemeClr val="accent1"/>
              </a:buClr>
              <a:buFont typeface="+mj-lt"/>
              <a:buAutoNum type="arabicPeriod"/>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
        <p:nvSpPr>
          <p:cNvPr id="9" name="Slide Number Placeholder 1">
            <a:extLst>
              <a:ext uri="{FF2B5EF4-FFF2-40B4-BE49-F238E27FC236}">
                <a16:creationId xmlns:a16="http://schemas.microsoft.com/office/drawing/2014/main" id="{B3FEB40B-3D17-46D8-87A2-D9E8A7F950A5}"/>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780707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Agenda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D76CB31-7A21-4488-AD7D-5EE1AD5532AD}"/>
              </a:ext>
            </a:extLst>
          </p:cNvPr>
          <p:cNvSpPr/>
          <p:nvPr userDrawn="1"/>
        </p:nvSpPr>
        <p:spPr>
          <a:xfrm flipV="1">
            <a:off x="143607" y="136524"/>
            <a:ext cx="5951539"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37">
            <a:extLst>
              <a:ext uri="{FF2B5EF4-FFF2-40B4-BE49-F238E27FC236}">
                <a16:creationId xmlns:a16="http://schemas.microsoft.com/office/drawing/2014/main" id="{91C562BD-9F2F-4CD3-B23B-A33FD7A9CD8A}"/>
              </a:ext>
            </a:extLst>
          </p:cNvPr>
          <p:cNvSpPr>
            <a:spLocks noGrp="1"/>
          </p:cNvSpPr>
          <p:nvPr>
            <p:ph type="body" sz="quarter" idx="17" hasCustomPrompt="1"/>
          </p:nvPr>
        </p:nvSpPr>
        <p:spPr>
          <a:xfrm>
            <a:off x="601735" y="1019306"/>
            <a:ext cx="4884665" cy="400050"/>
          </a:xfrm>
          <a:prstGeom prst="rect">
            <a:avLst/>
          </a:prstGeom>
          <a:solidFill>
            <a:srgbClr val="D8F1FF"/>
          </a:solidFill>
        </p:spPr>
        <p:txBody>
          <a:bodyPr/>
          <a:lstStyle>
            <a:lvl1pPr marL="0" indent="0">
              <a:buNone/>
              <a:defRPr sz="2000">
                <a:solidFill>
                  <a:srgbClr val="000000"/>
                </a:solidFill>
                <a:latin typeface="Abadi Extra Light" panose="020B0204020104020204" pitchFamily="34" charset="0"/>
              </a:defRPr>
            </a:lvl1pPr>
          </a:lstStyle>
          <a:p>
            <a:pPr lvl="0"/>
            <a:r>
              <a:rPr lang="en-GB"/>
              <a:t>Click to add a subheading here (20pt)</a:t>
            </a:r>
          </a:p>
        </p:txBody>
      </p:sp>
      <p:sp>
        <p:nvSpPr>
          <p:cNvPr id="22" name="Text Placeholder 33">
            <a:extLst>
              <a:ext uri="{FF2B5EF4-FFF2-40B4-BE49-F238E27FC236}">
                <a16:creationId xmlns:a16="http://schemas.microsoft.com/office/drawing/2014/main" id="{952847DE-377C-4321-8E5D-8E79F6841DDC}"/>
              </a:ext>
            </a:extLst>
          </p:cNvPr>
          <p:cNvSpPr>
            <a:spLocks noGrp="1"/>
          </p:cNvSpPr>
          <p:nvPr>
            <p:ph type="body" sz="quarter" idx="16" hasCustomPrompt="1"/>
          </p:nvPr>
        </p:nvSpPr>
        <p:spPr>
          <a:xfrm>
            <a:off x="601735" y="426993"/>
            <a:ext cx="4884665" cy="563041"/>
          </a:xfrm>
          <a:prstGeom prst="rect">
            <a:avLst/>
          </a:prstGeom>
        </p:spPr>
        <p:txBody>
          <a:bodyPr/>
          <a:lstStyle>
            <a:lvl1pPr marL="0" indent="0">
              <a:buNone/>
              <a:defRPr sz="3600">
                <a:solidFill>
                  <a:schemeClr val="accent1"/>
                </a:solidFill>
                <a:latin typeface="Abadi Extra Light" panose="020B0204020104020204" pitchFamily="34" charset="0"/>
              </a:defRPr>
            </a:lvl1pPr>
          </a:lstStyle>
          <a:p>
            <a:pPr lvl="0"/>
            <a:r>
              <a:rPr lang="en-GB"/>
              <a:t>Agenda heading (36pt)</a:t>
            </a:r>
          </a:p>
        </p:txBody>
      </p:sp>
      <p:sp>
        <p:nvSpPr>
          <p:cNvPr id="13" name="Text Placeholder 11">
            <a:extLst>
              <a:ext uri="{FF2B5EF4-FFF2-40B4-BE49-F238E27FC236}">
                <a16:creationId xmlns:a16="http://schemas.microsoft.com/office/drawing/2014/main" id="{4325B831-5EB1-4CD3-8A6D-E0324B7BFE89}"/>
              </a:ext>
            </a:extLst>
          </p:cNvPr>
          <p:cNvSpPr>
            <a:spLocks noGrp="1"/>
          </p:cNvSpPr>
          <p:nvPr>
            <p:ph type="body" sz="quarter" idx="13" hasCustomPrompt="1"/>
          </p:nvPr>
        </p:nvSpPr>
        <p:spPr>
          <a:xfrm>
            <a:off x="601735" y="1881555"/>
            <a:ext cx="4884665" cy="4548858"/>
          </a:xfrm>
          <a:prstGeom prst="rect">
            <a:avLst/>
          </a:prstGeom>
        </p:spPr>
        <p:txBody>
          <a:bodyPr/>
          <a:lstStyle>
            <a:lvl1pPr marL="342900" indent="-342900">
              <a:buClr>
                <a:schemeClr val="accent1"/>
              </a:buClr>
              <a:buFont typeface="+mj-lt"/>
              <a:buAutoNum type="arabicPeriod"/>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
        <p:nvSpPr>
          <p:cNvPr id="9" name="Slide Number Placeholder 1">
            <a:extLst>
              <a:ext uri="{FF2B5EF4-FFF2-40B4-BE49-F238E27FC236}">
                <a16:creationId xmlns:a16="http://schemas.microsoft.com/office/drawing/2014/main" id="{B3FEB40B-3D17-46D8-87A2-D9E8A7F950A5}"/>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pic>
        <p:nvPicPr>
          <p:cNvPr id="4" name="Picture 3" descr="Logo&#10;&#10;Description automatically generated">
            <a:extLst>
              <a:ext uri="{FF2B5EF4-FFF2-40B4-BE49-F238E27FC236}">
                <a16:creationId xmlns:a16="http://schemas.microsoft.com/office/drawing/2014/main" id="{D2C41F76-78EB-45FE-A2EA-E9B18F3658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3850" y="1971673"/>
            <a:ext cx="2466976" cy="2466976"/>
          </a:xfrm>
          <a:prstGeom prst="rect">
            <a:avLst/>
          </a:prstGeom>
        </p:spPr>
      </p:pic>
    </p:spTree>
    <p:extLst>
      <p:ext uri="{BB962C8B-B14F-4D97-AF65-F5344CB8AC3E}">
        <p14:creationId xmlns:p14="http://schemas.microsoft.com/office/powerpoint/2010/main" val="3827489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Blank header slide ">
    <p:spTree>
      <p:nvGrpSpPr>
        <p:cNvPr id="1" name=""/>
        <p:cNvGrpSpPr/>
        <p:nvPr/>
      </p:nvGrpSpPr>
      <p:grpSpPr>
        <a:xfrm>
          <a:off x="0" y="0"/>
          <a:ext cx="0" cy="0"/>
          <a:chOff x="0" y="0"/>
          <a:chExt cx="0" cy="0"/>
        </a:xfrm>
      </p:grpSpPr>
      <p:sp>
        <p:nvSpPr>
          <p:cNvPr id="14" name="Rectangle: Single Corner Rounded 13">
            <a:extLst>
              <a:ext uri="{FF2B5EF4-FFF2-40B4-BE49-F238E27FC236}">
                <a16:creationId xmlns:a16="http://schemas.microsoft.com/office/drawing/2014/main" id="{4B7FC7BE-9012-4E07-B6A2-7D9F45FD1EC2}"/>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4" name="Picture Placeholder 3">
            <a:extLst>
              <a:ext uri="{FF2B5EF4-FFF2-40B4-BE49-F238E27FC236}">
                <a16:creationId xmlns:a16="http://schemas.microsoft.com/office/drawing/2014/main" id="{5A2FF841-45CC-437D-ABA9-84F5D9F2F6F9}"/>
              </a:ext>
            </a:extLst>
          </p:cNvPr>
          <p:cNvSpPr>
            <a:spLocks noGrp="1"/>
          </p:cNvSpPr>
          <p:nvPr>
            <p:ph type="pic" sz="quarter" idx="14" hasCustomPrompt="1"/>
          </p:nvPr>
        </p:nvSpPr>
        <p:spPr>
          <a:xfrm>
            <a:off x="599215" y="1732656"/>
            <a:ext cx="3505323" cy="2220232"/>
          </a:xfrm>
          <a:prstGeom prst="rect">
            <a:avLst/>
          </a:prstGeom>
        </p:spPr>
        <p:txBody>
          <a:bodyPr/>
          <a:lstStyle>
            <a:lvl1pPr marL="0" indent="0">
              <a:buNone/>
              <a:defRPr sz="1400">
                <a:solidFill>
                  <a:srgbClr val="000000"/>
                </a:solidFill>
              </a:defRPr>
            </a:lvl1pPr>
          </a:lstStyle>
          <a:p>
            <a:r>
              <a:rPr lang="en-GB"/>
              <a:t>Add picture here</a:t>
            </a:r>
          </a:p>
        </p:txBody>
      </p:sp>
      <p:sp>
        <p:nvSpPr>
          <p:cNvPr id="7" name="Picture Placeholder 3">
            <a:extLst>
              <a:ext uri="{FF2B5EF4-FFF2-40B4-BE49-F238E27FC236}">
                <a16:creationId xmlns:a16="http://schemas.microsoft.com/office/drawing/2014/main" id="{B4900AD8-68D4-437A-B22E-89A5EC876401}"/>
              </a:ext>
            </a:extLst>
          </p:cNvPr>
          <p:cNvSpPr>
            <a:spLocks noGrp="1"/>
          </p:cNvSpPr>
          <p:nvPr>
            <p:ph type="pic" sz="quarter" idx="15" hasCustomPrompt="1"/>
          </p:nvPr>
        </p:nvSpPr>
        <p:spPr>
          <a:xfrm>
            <a:off x="8087462" y="4136118"/>
            <a:ext cx="3505323" cy="2220232"/>
          </a:xfrm>
          <a:prstGeom prst="rect">
            <a:avLst/>
          </a:prstGeom>
        </p:spPr>
        <p:txBody>
          <a:bodyPr/>
          <a:lstStyle>
            <a:lvl1pPr marL="0" indent="0">
              <a:buNone/>
              <a:defRPr sz="1400">
                <a:solidFill>
                  <a:srgbClr val="000000"/>
                </a:solidFill>
              </a:defRPr>
            </a:lvl1pPr>
          </a:lstStyle>
          <a:p>
            <a:r>
              <a:rPr lang="en-GB"/>
              <a:t>Add picture here </a:t>
            </a:r>
          </a:p>
        </p:txBody>
      </p:sp>
      <p:sp>
        <p:nvSpPr>
          <p:cNvPr id="8" name="Text Placeholder 7">
            <a:extLst>
              <a:ext uri="{FF2B5EF4-FFF2-40B4-BE49-F238E27FC236}">
                <a16:creationId xmlns:a16="http://schemas.microsoft.com/office/drawing/2014/main" id="{137EAA24-DC2E-49A1-9BB9-A8252CD54A97}"/>
              </a:ext>
            </a:extLst>
          </p:cNvPr>
          <p:cNvSpPr>
            <a:spLocks noGrp="1"/>
          </p:cNvSpPr>
          <p:nvPr>
            <p:ph type="body" sz="quarter" idx="16"/>
          </p:nvPr>
        </p:nvSpPr>
        <p:spPr>
          <a:xfrm>
            <a:off x="4403725" y="2179095"/>
            <a:ext cx="7021836" cy="1773785"/>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9" name="Text Placeholder 7">
            <a:extLst>
              <a:ext uri="{FF2B5EF4-FFF2-40B4-BE49-F238E27FC236}">
                <a16:creationId xmlns:a16="http://schemas.microsoft.com/office/drawing/2014/main" id="{188CA22E-3CB9-45AD-8D5D-B3EC2CBBDF98}"/>
              </a:ext>
            </a:extLst>
          </p:cNvPr>
          <p:cNvSpPr>
            <a:spLocks noGrp="1"/>
          </p:cNvSpPr>
          <p:nvPr>
            <p:ph type="body" sz="quarter" idx="17"/>
          </p:nvPr>
        </p:nvSpPr>
        <p:spPr>
          <a:xfrm>
            <a:off x="772357" y="4576066"/>
            <a:ext cx="6995604" cy="1780283"/>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2" name="Text Placeholder 7">
            <a:extLst>
              <a:ext uri="{FF2B5EF4-FFF2-40B4-BE49-F238E27FC236}">
                <a16:creationId xmlns:a16="http://schemas.microsoft.com/office/drawing/2014/main" id="{817E1519-6D54-4C08-B1C8-E7955AF9C6F2}"/>
              </a:ext>
            </a:extLst>
          </p:cNvPr>
          <p:cNvSpPr>
            <a:spLocks noGrp="1"/>
          </p:cNvSpPr>
          <p:nvPr>
            <p:ph type="body" sz="quarter" idx="18"/>
          </p:nvPr>
        </p:nvSpPr>
        <p:spPr>
          <a:xfrm>
            <a:off x="4403725" y="1792657"/>
            <a:ext cx="3189616" cy="286325"/>
          </a:xfrm>
          <a:prstGeom prst="rect">
            <a:avLst/>
          </a:prstGeom>
        </p:spPr>
        <p:txBody>
          <a:bodyPr/>
          <a:lstStyle>
            <a:lvl1pPr marL="0" indent="0">
              <a:buClr>
                <a:schemeClr val="accent1"/>
              </a:buClr>
              <a:buNone/>
              <a:defRPr sz="1600">
                <a:solidFill>
                  <a:srgbClr val="000000"/>
                </a:solidFil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a:t>Click to edit Master text styles</a:t>
            </a:r>
          </a:p>
        </p:txBody>
      </p:sp>
      <p:sp>
        <p:nvSpPr>
          <p:cNvPr id="13" name="Text Placeholder 7">
            <a:extLst>
              <a:ext uri="{FF2B5EF4-FFF2-40B4-BE49-F238E27FC236}">
                <a16:creationId xmlns:a16="http://schemas.microsoft.com/office/drawing/2014/main" id="{C098A1B6-7CF5-4F1E-859A-A6D2F824C67B}"/>
              </a:ext>
            </a:extLst>
          </p:cNvPr>
          <p:cNvSpPr>
            <a:spLocks noGrp="1"/>
          </p:cNvSpPr>
          <p:nvPr>
            <p:ph type="body" sz="quarter" idx="19"/>
          </p:nvPr>
        </p:nvSpPr>
        <p:spPr>
          <a:xfrm>
            <a:off x="772357" y="4196116"/>
            <a:ext cx="3189616" cy="286325"/>
          </a:xfrm>
          <a:prstGeom prst="rect">
            <a:avLst/>
          </a:prstGeom>
        </p:spPr>
        <p:txBody>
          <a:bodyPr/>
          <a:lstStyle>
            <a:lvl1pPr marL="0" indent="0">
              <a:buClr>
                <a:schemeClr val="accent1"/>
              </a:buClr>
              <a:buNone/>
              <a:defRPr sz="1600">
                <a:solidFill>
                  <a:srgbClr val="000000"/>
                </a:solidFill>
              </a:defRPr>
            </a:lvl1pPr>
            <a:lvl2pPr>
              <a:buClr>
                <a:schemeClr val="accent1"/>
              </a:buClr>
              <a:defRPr sz="1400"/>
            </a:lvl2pPr>
            <a:lvl3pPr>
              <a:buClr>
                <a:schemeClr val="accent1"/>
              </a:buClr>
              <a:defRPr sz="1200"/>
            </a:lvl3pPr>
            <a:lvl4pPr>
              <a:buClr>
                <a:schemeClr val="accent1"/>
              </a:buClr>
              <a:defRPr sz="1100"/>
            </a:lvl4pPr>
            <a:lvl5pPr>
              <a:buClr>
                <a:schemeClr val="accent1"/>
              </a:buClr>
              <a:defRPr sz="1100"/>
            </a:lvl5pPr>
          </a:lstStyle>
          <a:p>
            <a:pPr lvl="0"/>
            <a:r>
              <a:rPr lang="en-US"/>
              <a:t>Click to edit Master text styles</a:t>
            </a:r>
          </a:p>
        </p:txBody>
      </p:sp>
      <p:sp>
        <p:nvSpPr>
          <p:cNvPr id="19" name="Text Placeholder 6">
            <a:extLst>
              <a:ext uri="{FF2B5EF4-FFF2-40B4-BE49-F238E27FC236}">
                <a16:creationId xmlns:a16="http://schemas.microsoft.com/office/drawing/2014/main" id="{F3F73197-BF39-4DA4-8A0A-6A10D2EFA8DE}"/>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cxnSp>
        <p:nvCxnSpPr>
          <p:cNvPr id="16" name="Straight Connector 15">
            <a:extLst>
              <a:ext uri="{FF2B5EF4-FFF2-40B4-BE49-F238E27FC236}">
                <a16:creationId xmlns:a16="http://schemas.microsoft.com/office/drawing/2014/main" id="{FB761BC2-E25F-419B-958F-56FA6A1E8925}"/>
              </a:ext>
            </a:extLst>
          </p:cNvPr>
          <p:cNvCxnSpPr>
            <a:cxnSpLocks/>
          </p:cNvCxnSpPr>
          <p:nvPr userDrawn="1"/>
        </p:nvCxnSpPr>
        <p:spPr>
          <a:xfrm>
            <a:off x="4403725" y="4134916"/>
            <a:ext cx="368373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Slide Number Placeholder 1">
            <a:extLst>
              <a:ext uri="{FF2B5EF4-FFF2-40B4-BE49-F238E27FC236}">
                <a16:creationId xmlns:a16="http://schemas.microsoft.com/office/drawing/2014/main" id="{CC43C3F1-8E6F-46DA-8D4D-1577687B64B8}"/>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725925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Blank header slide ">
    <p:spTree>
      <p:nvGrpSpPr>
        <p:cNvPr id="1" name=""/>
        <p:cNvGrpSpPr/>
        <p:nvPr/>
      </p:nvGrpSpPr>
      <p:grpSpPr>
        <a:xfrm>
          <a:off x="0" y="0"/>
          <a:ext cx="0" cy="0"/>
          <a:chOff x="0" y="0"/>
          <a:chExt cx="0" cy="0"/>
        </a:xfrm>
      </p:grpSpPr>
      <p:sp>
        <p:nvSpPr>
          <p:cNvPr id="16" name="Rectangle: Single Corner Rounded 15">
            <a:extLst>
              <a:ext uri="{FF2B5EF4-FFF2-40B4-BE49-F238E27FC236}">
                <a16:creationId xmlns:a16="http://schemas.microsoft.com/office/drawing/2014/main" id="{E5B1A2D3-4A77-48E0-8C50-04E518FEB450}"/>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4" name="Picture Placeholder 3">
            <a:extLst>
              <a:ext uri="{FF2B5EF4-FFF2-40B4-BE49-F238E27FC236}">
                <a16:creationId xmlns:a16="http://schemas.microsoft.com/office/drawing/2014/main" id="{5A2FF841-45CC-437D-ABA9-84F5D9F2F6F9}"/>
              </a:ext>
            </a:extLst>
          </p:cNvPr>
          <p:cNvSpPr>
            <a:spLocks noGrp="1"/>
          </p:cNvSpPr>
          <p:nvPr>
            <p:ph type="pic" sz="quarter" idx="14" hasCustomPrompt="1"/>
          </p:nvPr>
        </p:nvSpPr>
        <p:spPr>
          <a:xfrm>
            <a:off x="599216" y="1732656"/>
            <a:ext cx="2516846" cy="1594142"/>
          </a:xfrm>
          <a:prstGeom prst="rect">
            <a:avLst/>
          </a:prstGeom>
        </p:spPr>
        <p:txBody>
          <a:bodyPr/>
          <a:lstStyle>
            <a:lvl1pPr marL="0" indent="0">
              <a:buNone/>
              <a:defRPr sz="1400">
                <a:solidFill>
                  <a:srgbClr val="000000"/>
                </a:solidFill>
              </a:defRPr>
            </a:lvl1pPr>
          </a:lstStyle>
          <a:p>
            <a:r>
              <a:rPr lang="en-GB"/>
              <a:t>Add picture here</a:t>
            </a:r>
          </a:p>
        </p:txBody>
      </p:sp>
      <p:sp>
        <p:nvSpPr>
          <p:cNvPr id="8" name="Text Placeholder 7">
            <a:extLst>
              <a:ext uri="{FF2B5EF4-FFF2-40B4-BE49-F238E27FC236}">
                <a16:creationId xmlns:a16="http://schemas.microsoft.com/office/drawing/2014/main" id="{137EAA24-DC2E-49A1-9BB9-A8252CD54A97}"/>
              </a:ext>
            </a:extLst>
          </p:cNvPr>
          <p:cNvSpPr>
            <a:spLocks noGrp="1"/>
          </p:cNvSpPr>
          <p:nvPr>
            <p:ph type="body" sz="quarter" idx="16"/>
          </p:nvPr>
        </p:nvSpPr>
        <p:spPr>
          <a:xfrm>
            <a:off x="676102" y="3459902"/>
            <a:ext cx="2351183" cy="2665691"/>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0" name="Picture Placeholder 3">
            <a:extLst>
              <a:ext uri="{FF2B5EF4-FFF2-40B4-BE49-F238E27FC236}">
                <a16:creationId xmlns:a16="http://schemas.microsoft.com/office/drawing/2014/main" id="{9F400CAE-D50B-4529-B6EF-8E67FC19C226}"/>
              </a:ext>
            </a:extLst>
          </p:cNvPr>
          <p:cNvSpPr>
            <a:spLocks noGrp="1"/>
          </p:cNvSpPr>
          <p:nvPr>
            <p:ph type="pic" sz="quarter" idx="17" hasCustomPrompt="1"/>
          </p:nvPr>
        </p:nvSpPr>
        <p:spPr>
          <a:xfrm>
            <a:off x="3432696" y="1732656"/>
            <a:ext cx="2516846" cy="1594142"/>
          </a:xfrm>
          <a:prstGeom prst="rect">
            <a:avLst/>
          </a:prstGeom>
        </p:spPr>
        <p:txBody>
          <a:bodyPr/>
          <a:lstStyle>
            <a:lvl1pPr marL="0" indent="0">
              <a:buNone/>
              <a:defRPr sz="1400">
                <a:solidFill>
                  <a:srgbClr val="000000"/>
                </a:solidFill>
              </a:defRPr>
            </a:lvl1pPr>
          </a:lstStyle>
          <a:p>
            <a:r>
              <a:rPr lang="en-GB"/>
              <a:t>Add picture here</a:t>
            </a:r>
          </a:p>
        </p:txBody>
      </p:sp>
      <p:sp>
        <p:nvSpPr>
          <p:cNvPr id="12" name="Picture Placeholder 3">
            <a:extLst>
              <a:ext uri="{FF2B5EF4-FFF2-40B4-BE49-F238E27FC236}">
                <a16:creationId xmlns:a16="http://schemas.microsoft.com/office/drawing/2014/main" id="{64F0D09F-BB57-4B7D-9FAB-8A2398A1C493}"/>
              </a:ext>
            </a:extLst>
          </p:cNvPr>
          <p:cNvSpPr>
            <a:spLocks noGrp="1"/>
          </p:cNvSpPr>
          <p:nvPr>
            <p:ph type="pic" sz="quarter" idx="19" hasCustomPrompt="1"/>
          </p:nvPr>
        </p:nvSpPr>
        <p:spPr>
          <a:xfrm>
            <a:off x="6260745" y="1732656"/>
            <a:ext cx="2485483" cy="1574277"/>
          </a:xfrm>
          <a:prstGeom prst="rect">
            <a:avLst/>
          </a:prstGeom>
        </p:spPr>
        <p:txBody>
          <a:bodyPr/>
          <a:lstStyle>
            <a:lvl1pPr marL="0" indent="0">
              <a:buNone/>
              <a:defRPr sz="1400">
                <a:solidFill>
                  <a:srgbClr val="000000"/>
                </a:solidFill>
              </a:defRPr>
            </a:lvl1pPr>
          </a:lstStyle>
          <a:p>
            <a:r>
              <a:rPr lang="en-GB"/>
              <a:t>Add picture here</a:t>
            </a:r>
          </a:p>
        </p:txBody>
      </p:sp>
      <p:sp>
        <p:nvSpPr>
          <p:cNvPr id="14" name="Picture Placeholder 3">
            <a:extLst>
              <a:ext uri="{FF2B5EF4-FFF2-40B4-BE49-F238E27FC236}">
                <a16:creationId xmlns:a16="http://schemas.microsoft.com/office/drawing/2014/main" id="{3E6D5509-5EE6-4414-A8EB-A180C8426926}"/>
              </a:ext>
            </a:extLst>
          </p:cNvPr>
          <p:cNvSpPr>
            <a:spLocks noGrp="1"/>
          </p:cNvSpPr>
          <p:nvPr>
            <p:ph type="pic" sz="quarter" idx="21" hasCustomPrompt="1"/>
          </p:nvPr>
        </p:nvSpPr>
        <p:spPr>
          <a:xfrm>
            <a:off x="9075937" y="1732656"/>
            <a:ext cx="2549075" cy="1594142"/>
          </a:xfrm>
          <a:prstGeom prst="rect">
            <a:avLst/>
          </a:prstGeom>
        </p:spPr>
        <p:txBody>
          <a:bodyPr/>
          <a:lstStyle>
            <a:lvl1pPr marL="0" indent="0">
              <a:buNone/>
              <a:defRPr sz="1400">
                <a:solidFill>
                  <a:srgbClr val="000000"/>
                </a:solidFill>
              </a:defRPr>
            </a:lvl1pPr>
          </a:lstStyle>
          <a:p>
            <a:r>
              <a:rPr lang="en-GB"/>
              <a:t>Add picture here</a:t>
            </a:r>
          </a:p>
        </p:txBody>
      </p:sp>
      <p:sp>
        <p:nvSpPr>
          <p:cNvPr id="20" name="Text Placeholder 7">
            <a:extLst>
              <a:ext uri="{FF2B5EF4-FFF2-40B4-BE49-F238E27FC236}">
                <a16:creationId xmlns:a16="http://schemas.microsoft.com/office/drawing/2014/main" id="{304AE7BB-5DF6-4257-B5EB-6FDB115EF384}"/>
              </a:ext>
            </a:extLst>
          </p:cNvPr>
          <p:cNvSpPr>
            <a:spLocks noGrp="1"/>
          </p:cNvSpPr>
          <p:nvPr>
            <p:ph type="body" sz="quarter" idx="22"/>
          </p:nvPr>
        </p:nvSpPr>
        <p:spPr>
          <a:xfrm>
            <a:off x="3515527" y="3459902"/>
            <a:ext cx="2351183" cy="2665691"/>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21" name="Text Placeholder 7">
            <a:extLst>
              <a:ext uri="{FF2B5EF4-FFF2-40B4-BE49-F238E27FC236}">
                <a16:creationId xmlns:a16="http://schemas.microsoft.com/office/drawing/2014/main" id="{CD66DDE5-51AD-4FEB-99DD-62220B0BA0EF}"/>
              </a:ext>
            </a:extLst>
          </p:cNvPr>
          <p:cNvSpPr>
            <a:spLocks noGrp="1"/>
          </p:cNvSpPr>
          <p:nvPr>
            <p:ph type="body" sz="quarter" idx="23"/>
          </p:nvPr>
        </p:nvSpPr>
        <p:spPr>
          <a:xfrm>
            <a:off x="6325290" y="3459902"/>
            <a:ext cx="2351183" cy="2665691"/>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22" name="Text Placeholder 7">
            <a:extLst>
              <a:ext uri="{FF2B5EF4-FFF2-40B4-BE49-F238E27FC236}">
                <a16:creationId xmlns:a16="http://schemas.microsoft.com/office/drawing/2014/main" id="{5B63C14B-86A0-4DE7-9FA3-41CC546D3986}"/>
              </a:ext>
            </a:extLst>
          </p:cNvPr>
          <p:cNvSpPr>
            <a:spLocks noGrp="1"/>
          </p:cNvSpPr>
          <p:nvPr>
            <p:ph type="body" sz="quarter" idx="24"/>
          </p:nvPr>
        </p:nvSpPr>
        <p:spPr>
          <a:xfrm>
            <a:off x="9164715" y="3459902"/>
            <a:ext cx="2351183" cy="2665691"/>
          </a:xfrm>
          <a:prstGeom prst="rect">
            <a:avLst/>
          </a:prstGeom>
        </p:spPr>
        <p:txBody>
          <a:bodyP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8" name="Text Placeholder 6">
            <a:extLst>
              <a:ext uri="{FF2B5EF4-FFF2-40B4-BE49-F238E27FC236}">
                <a16:creationId xmlns:a16="http://schemas.microsoft.com/office/drawing/2014/main" id="{42718831-ED43-4DFB-AAFE-DEC2F1F9C326}"/>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cxnSp>
        <p:nvCxnSpPr>
          <p:cNvPr id="19" name="Straight Connector 18">
            <a:extLst>
              <a:ext uri="{FF2B5EF4-FFF2-40B4-BE49-F238E27FC236}">
                <a16:creationId xmlns:a16="http://schemas.microsoft.com/office/drawing/2014/main" id="{4DDD2C44-2344-42E6-B14E-3EEBCF970A1B}"/>
              </a:ext>
            </a:extLst>
          </p:cNvPr>
          <p:cNvCxnSpPr>
            <a:cxnSpLocks/>
          </p:cNvCxnSpPr>
          <p:nvPr userDrawn="1"/>
        </p:nvCxnSpPr>
        <p:spPr>
          <a:xfrm>
            <a:off x="3278894" y="1742181"/>
            <a:ext cx="0" cy="439293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2E9068E-782A-459B-AFE4-F28DE4E53D79}"/>
              </a:ext>
            </a:extLst>
          </p:cNvPr>
          <p:cNvCxnSpPr>
            <a:cxnSpLocks/>
          </p:cNvCxnSpPr>
          <p:nvPr userDrawn="1"/>
        </p:nvCxnSpPr>
        <p:spPr>
          <a:xfrm>
            <a:off x="6096000" y="1742181"/>
            <a:ext cx="0" cy="439293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1C5E37E-B930-426A-BE8F-646F762329BC}"/>
              </a:ext>
            </a:extLst>
          </p:cNvPr>
          <p:cNvCxnSpPr>
            <a:cxnSpLocks/>
          </p:cNvCxnSpPr>
          <p:nvPr userDrawn="1"/>
        </p:nvCxnSpPr>
        <p:spPr>
          <a:xfrm>
            <a:off x="8917694" y="1742181"/>
            <a:ext cx="0" cy="439293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1">
            <a:extLst>
              <a:ext uri="{FF2B5EF4-FFF2-40B4-BE49-F238E27FC236}">
                <a16:creationId xmlns:a16="http://schemas.microsoft.com/office/drawing/2014/main" id="{E1B6C876-2A9A-4FB2-B6E5-44F162754C43}"/>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514732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lank header slide ">
    <p:spTree>
      <p:nvGrpSpPr>
        <p:cNvPr id="1" name=""/>
        <p:cNvGrpSpPr/>
        <p:nvPr/>
      </p:nvGrpSpPr>
      <p:grpSpPr>
        <a:xfrm>
          <a:off x="0" y="0"/>
          <a:ext cx="0" cy="0"/>
          <a:chOff x="0" y="0"/>
          <a:chExt cx="0" cy="0"/>
        </a:xfrm>
      </p:grpSpPr>
      <p:sp>
        <p:nvSpPr>
          <p:cNvPr id="14" name="Rectangle: Single Corner Rounded 13">
            <a:extLst>
              <a:ext uri="{FF2B5EF4-FFF2-40B4-BE49-F238E27FC236}">
                <a16:creationId xmlns:a16="http://schemas.microsoft.com/office/drawing/2014/main" id="{83F89775-C435-4815-B7AA-02B7C79DE7EC}"/>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6">
            <a:extLst>
              <a:ext uri="{FF2B5EF4-FFF2-40B4-BE49-F238E27FC236}">
                <a16:creationId xmlns:a16="http://schemas.microsoft.com/office/drawing/2014/main" id="{B66C2D1D-CC10-4D46-B909-E973F3B80822}"/>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6150458"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8" name="Text Placeholder 7">
            <a:extLst>
              <a:ext uri="{FF2B5EF4-FFF2-40B4-BE49-F238E27FC236}">
                <a16:creationId xmlns:a16="http://schemas.microsoft.com/office/drawing/2014/main" id="{137EAA24-DC2E-49A1-9BB9-A8252CD54A97}"/>
              </a:ext>
            </a:extLst>
          </p:cNvPr>
          <p:cNvSpPr>
            <a:spLocks noGrp="1"/>
          </p:cNvSpPr>
          <p:nvPr>
            <p:ph type="body" sz="quarter" idx="16"/>
          </p:nvPr>
        </p:nvSpPr>
        <p:spPr>
          <a:xfrm>
            <a:off x="2524217" y="1635880"/>
            <a:ext cx="8991681" cy="1444671"/>
          </a:xfrm>
          <a:prstGeom prst="rect">
            <a:avLst/>
          </a:prstGeom>
        </p:spPr>
        <p:txBody>
          <a:bodyPr anchor="ct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3" name="Text Placeholder 7">
            <a:extLst>
              <a:ext uri="{FF2B5EF4-FFF2-40B4-BE49-F238E27FC236}">
                <a16:creationId xmlns:a16="http://schemas.microsoft.com/office/drawing/2014/main" id="{01BB6E24-9AD0-42DD-81A6-38D4B7D3314E}"/>
              </a:ext>
            </a:extLst>
          </p:cNvPr>
          <p:cNvSpPr>
            <a:spLocks noGrp="1"/>
          </p:cNvSpPr>
          <p:nvPr>
            <p:ph type="body" sz="quarter" idx="17"/>
          </p:nvPr>
        </p:nvSpPr>
        <p:spPr>
          <a:xfrm>
            <a:off x="2524216" y="3214637"/>
            <a:ext cx="8991681" cy="1444671"/>
          </a:xfrm>
          <a:prstGeom prst="rect">
            <a:avLst/>
          </a:prstGeom>
        </p:spPr>
        <p:txBody>
          <a:bodyPr anchor="ct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5" name="Text Placeholder 7">
            <a:extLst>
              <a:ext uri="{FF2B5EF4-FFF2-40B4-BE49-F238E27FC236}">
                <a16:creationId xmlns:a16="http://schemas.microsoft.com/office/drawing/2014/main" id="{3A98F29F-A129-4738-835C-2C6923BCBC40}"/>
              </a:ext>
            </a:extLst>
          </p:cNvPr>
          <p:cNvSpPr>
            <a:spLocks noGrp="1"/>
          </p:cNvSpPr>
          <p:nvPr>
            <p:ph type="body" sz="quarter" idx="18"/>
          </p:nvPr>
        </p:nvSpPr>
        <p:spPr>
          <a:xfrm>
            <a:off x="2524216" y="4793395"/>
            <a:ext cx="8991681" cy="1444672"/>
          </a:xfrm>
          <a:prstGeom prst="rect">
            <a:avLst/>
          </a:prstGeom>
        </p:spPr>
        <p:txBody>
          <a:bodyPr anchor="ctr"/>
          <a:lstStyle>
            <a:lvl1pPr>
              <a:buClr>
                <a:schemeClr val="accent1"/>
              </a:buClr>
              <a:defRPr sz="1600">
                <a:solidFill>
                  <a:srgbClr val="000000"/>
                </a:solidFill>
              </a:defRPr>
            </a:lvl1pPr>
            <a:lvl2pPr>
              <a:buClr>
                <a:schemeClr val="accent1"/>
              </a:buClr>
              <a:defRPr sz="1400">
                <a:solidFill>
                  <a:srgbClr val="000000"/>
                </a:solidFill>
              </a:defRPr>
            </a:lvl2pPr>
            <a:lvl3pPr>
              <a:buClr>
                <a:schemeClr val="accent1"/>
              </a:buClr>
              <a:defRPr sz="1200">
                <a:solidFill>
                  <a:srgbClr val="000000"/>
                </a:solidFill>
              </a:defRPr>
            </a:lvl3pPr>
            <a:lvl4pPr>
              <a:buClr>
                <a:schemeClr val="accent1"/>
              </a:buClr>
              <a:defRPr sz="1100"/>
            </a:lvl4pPr>
            <a:lvl5pPr>
              <a:buClr>
                <a:schemeClr val="accent1"/>
              </a:buClr>
              <a:defRPr sz="11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511643AB-98F3-4CD7-A04B-32784A81E902}"/>
              </a:ext>
            </a:extLst>
          </p:cNvPr>
          <p:cNvSpPr>
            <a:spLocks noGrp="1"/>
          </p:cNvSpPr>
          <p:nvPr>
            <p:ph type="body" sz="quarter" idx="19"/>
          </p:nvPr>
        </p:nvSpPr>
        <p:spPr>
          <a:xfrm>
            <a:off x="598487" y="1635126"/>
            <a:ext cx="1789605" cy="1444672"/>
          </a:xfrm>
          <a:prstGeom prst="rect">
            <a:avLst/>
          </a:prstGeom>
          <a:solidFill>
            <a:srgbClr val="6ABA18"/>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1B37E0F4-F5CB-400E-8139-42BF7AF1454F}"/>
              </a:ext>
            </a:extLst>
          </p:cNvPr>
          <p:cNvSpPr>
            <a:spLocks noGrp="1"/>
          </p:cNvSpPr>
          <p:nvPr>
            <p:ph type="body" sz="quarter" idx="20"/>
          </p:nvPr>
        </p:nvSpPr>
        <p:spPr>
          <a:xfrm>
            <a:off x="598486" y="3214636"/>
            <a:ext cx="1789605" cy="1444672"/>
          </a:xfrm>
          <a:prstGeom prst="rect">
            <a:avLst/>
          </a:prstGeom>
          <a:solidFill>
            <a:srgbClr val="64C5F8"/>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sp>
        <p:nvSpPr>
          <p:cNvPr id="23" name="Text Placeholder 10">
            <a:extLst>
              <a:ext uri="{FF2B5EF4-FFF2-40B4-BE49-F238E27FC236}">
                <a16:creationId xmlns:a16="http://schemas.microsoft.com/office/drawing/2014/main" id="{BCEDC9A5-6B46-4291-B6E2-E702063C7769}"/>
              </a:ext>
            </a:extLst>
          </p:cNvPr>
          <p:cNvSpPr>
            <a:spLocks noGrp="1"/>
          </p:cNvSpPr>
          <p:nvPr>
            <p:ph type="body" sz="quarter" idx="21"/>
          </p:nvPr>
        </p:nvSpPr>
        <p:spPr>
          <a:xfrm>
            <a:off x="598485" y="4794539"/>
            <a:ext cx="1789605" cy="1444672"/>
          </a:xfrm>
          <a:prstGeom prst="rect">
            <a:avLst/>
          </a:prstGeom>
          <a:solidFill>
            <a:schemeClr val="accent1"/>
          </a:solidFill>
        </p:spPr>
        <p:txBody>
          <a:bodyPr anchor="ctr"/>
          <a:lstStyle>
            <a:lvl1pPr marL="0" indent="0" algn="ctr">
              <a:buNone/>
              <a:defRPr sz="1800">
                <a:solidFill>
                  <a:srgbClr val="000000"/>
                </a:solidFill>
                <a:latin typeface="+mj-lt"/>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8C5945CB-F76E-4793-A1D4-BFE01BDEA8BE}"/>
              </a:ext>
            </a:extLst>
          </p:cNvPr>
          <p:cNvCxnSpPr/>
          <p:nvPr userDrawn="1"/>
        </p:nvCxnSpPr>
        <p:spPr>
          <a:xfrm>
            <a:off x="598485" y="3151573"/>
            <a:ext cx="1091741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E17BE8-DACA-4AF2-A225-ABFB2F170424}"/>
              </a:ext>
            </a:extLst>
          </p:cNvPr>
          <p:cNvCxnSpPr/>
          <p:nvPr userDrawn="1"/>
        </p:nvCxnSpPr>
        <p:spPr>
          <a:xfrm>
            <a:off x="598485" y="4722934"/>
            <a:ext cx="1091741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1">
            <a:extLst>
              <a:ext uri="{FF2B5EF4-FFF2-40B4-BE49-F238E27FC236}">
                <a16:creationId xmlns:a16="http://schemas.microsoft.com/office/drawing/2014/main" id="{060D363D-E8EF-4C91-A430-7AD298F592C8}"/>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885470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ext and imag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CF4381-B473-4F51-ABF1-A483E6DAE53D}"/>
              </a:ext>
            </a:extLst>
          </p:cNvPr>
          <p:cNvSpPr/>
          <p:nvPr userDrawn="1"/>
        </p:nvSpPr>
        <p:spPr>
          <a:xfrm flipV="1">
            <a:off x="143607" y="136524"/>
            <a:ext cx="5951851"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37">
            <a:extLst>
              <a:ext uri="{FF2B5EF4-FFF2-40B4-BE49-F238E27FC236}">
                <a16:creationId xmlns:a16="http://schemas.microsoft.com/office/drawing/2014/main" id="{E21C2B51-0DDF-4341-9DAE-8A4602584EDC}"/>
              </a:ext>
            </a:extLst>
          </p:cNvPr>
          <p:cNvSpPr>
            <a:spLocks noGrp="1"/>
          </p:cNvSpPr>
          <p:nvPr>
            <p:ph type="body" sz="quarter" idx="17" hasCustomPrompt="1"/>
          </p:nvPr>
        </p:nvSpPr>
        <p:spPr>
          <a:xfrm>
            <a:off x="601735" y="1019306"/>
            <a:ext cx="4884665" cy="400050"/>
          </a:xfrm>
          <a:prstGeom prst="rect">
            <a:avLst/>
          </a:prstGeom>
          <a:solidFill>
            <a:srgbClr val="D8F1FF"/>
          </a:solidFill>
        </p:spPr>
        <p:txBody>
          <a:bodyPr/>
          <a:lstStyle>
            <a:lvl1pPr marL="0" indent="0">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4" name="Text Placeholder 33">
            <a:extLst>
              <a:ext uri="{FF2B5EF4-FFF2-40B4-BE49-F238E27FC236}">
                <a16:creationId xmlns:a16="http://schemas.microsoft.com/office/drawing/2014/main" id="{AD22B0F6-1C57-4E51-BCAD-CCD9B4D2782B}"/>
              </a:ext>
            </a:extLst>
          </p:cNvPr>
          <p:cNvSpPr>
            <a:spLocks noGrp="1"/>
          </p:cNvSpPr>
          <p:nvPr>
            <p:ph type="body" sz="quarter" idx="16" hasCustomPrompt="1"/>
          </p:nvPr>
        </p:nvSpPr>
        <p:spPr>
          <a:xfrm>
            <a:off x="601735" y="426993"/>
            <a:ext cx="4884665" cy="563041"/>
          </a:xfrm>
          <a:prstGeom prst="rect">
            <a:avLst/>
          </a:prstGeom>
        </p:spPr>
        <p:txBody>
          <a:bodyPr/>
          <a:lstStyle>
            <a:lvl1pPr marL="0" indent="0">
              <a:buNone/>
              <a:defRPr sz="3600">
                <a:solidFill>
                  <a:schemeClr val="accent1"/>
                </a:solidFill>
                <a:latin typeface="Abadi Extra Light" panose="020B0204020104020204" pitchFamily="34" charset="0"/>
              </a:defRPr>
            </a:lvl1pPr>
          </a:lstStyle>
          <a:p>
            <a:pPr lvl="0"/>
            <a:r>
              <a:rPr lang="en-GB"/>
              <a:t>Click to add title here</a:t>
            </a:r>
          </a:p>
        </p:txBody>
      </p:sp>
      <p:sp>
        <p:nvSpPr>
          <p:cNvPr id="8" name="Text Placeholder 11">
            <a:extLst>
              <a:ext uri="{FF2B5EF4-FFF2-40B4-BE49-F238E27FC236}">
                <a16:creationId xmlns:a16="http://schemas.microsoft.com/office/drawing/2014/main" id="{463F4DE0-E679-4D1D-962D-D1045CB68CE2}"/>
              </a:ext>
            </a:extLst>
          </p:cNvPr>
          <p:cNvSpPr>
            <a:spLocks noGrp="1"/>
          </p:cNvSpPr>
          <p:nvPr>
            <p:ph type="body" sz="quarter" idx="13" hasCustomPrompt="1"/>
          </p:nvPr>
        </p:nvSpPr>
        <p:spPr>
          <a:xfrm>
            <a:off x="601735" y="1881555"/>
            <a:ext cx="4884666" cy="4548858"/>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black text throughout, apart from slide headings, which use Thames blue. Please ensure bullet points are Thames blue.</a:t>
            </a:r>
          </a:p>
          <a:p>
            <a:pPr lvl="0"/>
            <a:endParaRPr lang="en-GB"/>
          </a:p>
        </p:txBody>
      </p:sp>
      <p:sp>
        <p:nvSpPr>
          <p:cNvPr id="17" name="Rectangle: Single Corner Rounded 16">
            <a:extLst>
              <a:ext uri="{FF2B5EF4-FFF2-40B4-BE49-F238E27FC236}">
                <a16:creationId xmlns:a16="http://schemas.microsoft.com/office/drawing/2014/main" id="{FC399147-53B4-4431-9FF6-24D4543AC148}"/>
              </a:ext>
            </a:extLst>
          </p:cNvPr>
          <p:cNvSpPr/>
          <p:nvPr userDrawn="1"/>
        </p:nvSpPr>
        <p:spPr>
          <a:xfrm flipV="1">
            <a:off x="6096000" y="1239714"/>
            <a:ext cx="5879055" cy="5454034"/>
          </a:xfrm>
          <a:prstGeom prst="round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Picture Placeholder 26">
            <a:extLst>
              <a:ext uri="{FF2B5EF4-FFF2-40B4-BE49-F238E27FC236}">
                <a16:creationId xmlns:a16="http://schemas.microsoft.com/office/drawing/2014/main" id="{71749D40-E50C-47E7-BC20-396D1CDEE050}"/>
              </a:ext>
            </a:extLst>
          </p:cNvPr>
          <p:cNvSpPr>
            <a:spLocks noGrp="1"/>
          </p:cNvSpPr>
          <p:nvPr>
            <p:ph type="pic" sz="quarter" idx="26" hasCustomPrompt="1"/>
          </p:nvPr>
        </p:nvSpPr>
        <p:spPr>
          <a:xfrm>
            <a:off x="6096000" y="136523"/>
            <a:ext cx="5951538" cy="6584949"/>
          </a:xfrm>
          <a:custGeom>
            <a:avLst/>
            <a:gdLst>
              <a:gd name="connsiteX0" fmla="*/ 0 w 5951538"/>
              <a:gd name="connsiteY0" fmla="*/ 0 h 6557228"/>
              <a:gd name="connsiteX1" fmla="*/ 5951538 w 5951538"/>
              <a:gd name="connsiteY1" fmla="*/ 0 h 6557228"/>
              <a:gd name="connsiteX2" fmla="*/ 5951538 w 5951538"/>
              <a:gd name="connsiteY2" fmla="*/ 5467431 h 6557228"/>
              <a:gd name="connsiteX3" fmla="*/ 5929646 w 5951538"/>
              <a:gd name="connsiteY3" fmla="*/ 5684591 h 6557228"/>
              <a:gd name="connsiteX4" fmla="*/ 4858957 w 5951538"/>
              <a:gd name="connsiteY4" fmla="*/ 6557228 h 6557228"/>
              <a:gd name="connsiteX5" fmla="*/ 0 w 5951538"/>
              <a:gd name="connsiteY5" fmla="*/ 6557228 h 655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1538" h="6557228">
                <a:moveTo>
                  <a:pt x="0" y="0"/>
                </a:moveTo>
                <a:lnTo>
                  <a:pt x="5951538" y="0"/>
                </a:lnTo>
                <a:lnTo>
                  <a:pt x="5951538" y="5467431"/>
                </a:lnTo>
                <a:lnTo>
                  <a:pt x="5929646" y="5684591"/>
                </a:lnTo>
                <a:cubicBezTo>
                  <a:pt x="5827738" y="6182604"/>
                  <a:pt x="5387097" y="6557228"/>
                  <a:pt x="4858957" y="6557228"/>
                </a:cubicBezTo>
                <a:lnTo>
                  <a:pt x="0" y="6557228"/>
                </a:lnTo>
                <a:close/>
              </a:path>
            </a:pathLst>
          </a:custGeom>
        </p:spPr>
        <p:txBody>
          <a:bodyPr wrap="square">
            <a:noAutofit/>
          </a:bodyPr>
          <a:lstStyle>
            <a:lvl1pPr marL="0" indent="0">
              <a:buNone/>
              <a:defRPr sz="2400">
                <a:solidFill>
                  <a:srgbClr val="000000"/>
                </a:solidFill>
                <a:latin typeface="+mj-lt"/>
              </a:defRPr>
            </a:lvl1pPr>
          </a:lstStyle>
          <a:p>
            <a:r>
              <a:rPr lang="en-GB"/>
              <a:t>Add a picture here</a:t>
            </a:r>
          </a:p>
        </p:txBody>
      </p:sp>
      <p:sp>
        <p:nvSpPr>
          <p:cNvPr id="9" name="Slide Number Placeholder 1">
            <a:extLst>
              <a:ext uri="{FF2B5EF4-FFF2-40B4-BE49-F238E27FC236}">
                <a16:creationId xmlns:a16="http://schemas.microsoft.com/office/drawing/2014/main" id="{573E7805-3530-4204-9F68-8484EE07155B}"/>
              </a:ext>
            </a:extLst>
          </p:cNvPr>
          <p:cNvSpPr>
            <a:spLocks noGrp="1"/>
          </p:cNvSpPr>
          <p:nvPr>
            <p:ph type="sldNum" sz="quarter" idx="27"/>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9366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41AE-2234-5B6F-C2AF-AFE1314A99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DD8DB7-C85E-AEFF-B02A-A912BEC548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4FA925-01B0-5B66-C804-321911BDE72D}"/>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5" name="Footer Placeholder 4">
            <a:extLst>
              <a:ext uri="{FF2B5EF4-FFF2-40B4-BE49-F238E27FC236}">
                <a16:creationId xmlns:a16="http://schemas.microsoft.com/office/drawing/2014/main" id="{268BB565-1E34-4F2B-BCC1-6B75772FF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B8F461-9420-9251-48B6-40FDE071F3A6}"/>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3848031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White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F133309-DE61-474C-8148-A1A49DAAD72B}"/>
              </a:ext>
            </a:extLst>
          </p:cNvPr>
          <p:cNvSpPr/>
          <p:nvPr userDrawn="1"/>
        </p:nvSpPr>
        <p:spPr>
          <a:xfrm flipV="1">
            <a:off x="143607" y="136523"/>
            <a:ext cx="8192525" cy="6584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0CD497A7-76DC-4DF8-A5E9-38D951232826}"/>
              </a:ext>
            </a:extLst>
          </p:cNvPr>
          <p:cNvSpPr>
            <a:spLocks noGrp="1"/>
          </p:cNvSpPr>
          <p:nvPr>
            <p:ph type="pic" sz="quarter" idx="14" hasCustomPrompt="1"/>
          </p:nvPr>
        </p:nvSpPr>
        <p:spPr>
          <a:xfrm>
            <a:off x="8336132" y="136523"/>
            <a:ext cx="3712260" cy="6584950"/>
          </a:xfrm>
          <a:custGeom>
            <a:avLst/>
            <a:gdLst>
              <a:gd name="connsiteX0" fmla="*/ 0 w 3712260"/>
              <a:gd name="connsiteY0" fmla="*/ 0 h 6557227"/>
              <a:gd name="connsiteX1" fmla="*/ 3712260 w 3712260"/>
              <a:gd name="connsiteY1" fmla="*/ 0 h 6557227"/>
              <a:gd name="connsiteX2" fmla="*/ 3712260 w 3712260"/>
              <a:gd name="connsiteY2" fmla="*/ 5464334 h 6557227"/>
              <a:gd name="connsiteX3" fmla="*/ 2619367 w 3712260"/>
              <a:gd name="connsiteY3" fmla="*/ 6557227 h 6557227"/>
              <a:gd name="connsiteX4" fmla="*/ 0 w 3712260"/>
              <a:gd name="connsiteY4" fmla="*/ 6557227 h 6557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2260" h="6557227">
                <a:moveTo>
                  <a:pt x="0" y="0"/>
                </a:moveTo>
                <a:lnTo>
                  <a:pt x="3712260" y="0"/>
                </a:lnTo>
                <a:lnTo>
                  <a:pt x="3712260" y="5464334"/>
                </a:lnTo>
                <a:cubicBezTo>
                  <a:pt x="3712260" y="6067922"/>
                  <a:pt x="3222955" y="6557227"/>
                  <a:pt x="2619367" y="6557227"/>
                </a:cubicBezTo>
                <a:lnTo>
                  <a:pt x="0" y="6557227"/>
                </a:lnTo>
                <a:close/>
              </a:path>
            </a:pathLst>
          </a:custGeom>
        </p:spPr>
        <p:txBody>
          <a:bodyPr wrap="square">
            <a:noAutofit/>
          </a:bodyPr>
          <a:lstStyle>
            <a:lvl1pPr marL="0" indent="0">
              <a:buNone/>
              <a:defRPr sz="2000">
                <a:solidFill>
                  <a:srgbClr val="000000"/>
                </a:solidFill>
                <a:latin typeface="Abadi Extra Light" panose="020B0204020104020204" pitchFamily="34" charset="0"/>
              </a:defRPr>
            </a:lvl1pPr>
          </a:lstStyle>
          <a:p>
            <a:r>
              <a:rPr lang="en-GB"/>
              <a:t>Click to add picture</a:t>
            </a:r>
          </a:p>
        </p:txBody>
      </p:sp>
      <p:sp>
        <p:nvSpPr>
          <p:cNvPr id="6" name="Text Placeholder 6">
            <a:extLst>
              <a:ext uri="{FF2B5EF4-FFF2-40B4-BE49-F238E27FC236}">
                <a16:creationId xmlns:a16="http://schemas.microsoft.com/office/drawing/2014/main" id="{8DC0F77F-C6AB-4D3C-ABBC-B224FD721711}"/>
              </a:ext>
            </a:extLst>
          </p:cNvPr>
          <p:cNvSpPr>
            <a:spLocks noGrp="1"/>
          </p:cNvSpPr>
          <p:nvPr>
            <p:ph type="body" sz="quarter" idx="12" hasCustomPrompt="1"/>
          </p:nvPr>
        </p:nvSpPr>
        <p:spPr>
          <a:xfrm>
            <a:off x="601735" y="1021646"/>
            <a:ext cx="7326024"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7" name="Text Placeholder 12">
            <a:extLst>
              <a:ext uri="{FF2B5EF4-FFF2-40B4-BE49-F238E27FC236}">
                <a16:creationId xmlns:a16="http://schemas.microsoft.com/office/drawing/2014/main" id="{3A5FB1CC-1E05-4B14-AFCF-2C111B85E66F}"/>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0" name="Text Placeholder 11">
            <a:extLst>
              <a:ext uri="{FF2B5EF4-FFF2-40B4-BE49-F238E27FC236}">
                <a16:creationId xmlns:a16="http://schemas.microsoft.com/office/drawing/2014/main" id="{DF0A9185-DE0E-4F8C-B8C4-AA58BFD47849}"/>
              </a:ext>
            </a:extLst>
          </p:cNvPr>
          <p:cNvSpPr>
            <a:spLocks noGrp="1"/>
          </p:cNvSpPr>
          <p:nvPr>
            <p:ph type="body" sz="quarter" idx="13" hasCustomPrompt="1"/>
          </p:nvPr>
        </p:nvSpPr>
        <p:spPr>
          <a:xfrm>
            <a:off x="601734" y="1881555"/>
            <a:ext cx="7326025" cy="4548858"/>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marL="457200" indent="0">
              <a:buClr>
                <a:schemeClr val="accent1"/>
              </a:buClr>
              <a:buFont typeface="Arial" panose="020B0604020202020204" pitchFamily="34" charset="0"/>
              <a:buNone/>
              <a:defRPr sz="1800">
                <a:solidFill>
                  <a:srgbClr val="000000"/>
                </a:solidFill>
                <a:latin typeface="Arial Nova Light" panose="020B0304020202020204" pitchFamily="34" charset="0"/>
              </a:defRPr>
            </a:lvl2pPr>
            <a:lvl3pPr>
              <a:buClr>
                <a:schemeClr val="accent1"/>
              </a:buClr>
              <a:defRPr sz="1800">
                <a:latin typeface="Arial Nova Light" panose="020B0304020202020204" pitchFamily="34" charset="0"/>
              </a:defRPr>
            </a:lvl3pPr>
          </a:lstStyle>
          <a:p>
            <a:pPr lvl="0"/>
            <a:r>
              <a:rPr lang="en-GB"/>
              <a:t>Main body copy should use Arial Nova Light, 18pt. Please use black text throughout, apart from slide headings, which use Thames blue. Please ensure bullet points are Thames blue.</a:t>
            </a:r>
          </a:p>
          <a:p>
            <a:pPr lvl="1"/>
            <a:endParaRPr lang="en-GB"/>
          </a:p>
        </p:txBody>
      </p:sp>
      <p:sp>
        <p:nvSpPr>
          <p:cNvPr id="8" name="Slide Number Placeholder 1">
            <a:extLst>
              <a:ext uri="{FF2B5EF4-FFF2-40B4-BE49-F238E27FC236}">
                <a16:creationId xmlns:a16="http://schemas.microsoft.com/office/drawing/2014/main" id="{FB9A838F-2587-402E-9392-8FE3D08D3DBE}"/>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976313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at boxes">
    <p:spTree>
      <p:nvGrpSpPr>
        <p:cNvPr id="1" name=""/>
        <p:cNvGrpSpPr/>
        <p:nvPr/>
      </p:nvGrpSpPr>
      <p:grpSpPr>
        <a:xfrm>
          <a:off x="0" y="0"/>
          <a:ext cx="0" cy="0"/>
          <a:chOff x="0" y="0"/>
          <a:chExt cx="0" cy="0"/>
        </a:xfrm>
      </p:grpSpPr>
      <p:sp>
        <p:nvSpPr>
          <p:cNvPr id="18" name="Rectangle: Single Corner Rounded 17">
            <a:extLst>
              <a:ext uri="{FF2B5EF4-FFF2-40B4-BE49-F238E27FC236}">
                <a16:creationId xmlns:a16="http://schemas.microsoft.com/office/drawing/2014/main" id="{B862B6A6-ADC8-4F7B-8DAE-7BCEE33AD076}"/>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2">
            <a:extLst>
              <a:ext uri="{FF2B5EF4-FFF2-40B4-BE49-F238E27FC236}">
                <a16:creationId xmlns:a16="http://schemas.microsoft.com/office/drawing/2014/main" id="{56268E12-FC23-46E6-AAC1-2C74B55F9E8C}"/>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5" name="Text Placeholder 12">
            <a:extLst>
              <a:ext uri="{FF2B5EF4-FFF2-40B4-BE49-F238E27FC236}">
                <a16:creationId xmlns:a16="http://schemas.microsoft.com/office/drawing/2014/main" id="{B35DFFEE-E04C-4239-A86D-D1F0BCCAEF9F}"/>
              </a:ext>
            </a:extLst>
          </p:cNvPr>
          <p:cNvSpPr>
            <a:spLocks noGrp="1"/>
          </p:cNvSpPr>
          <p:nvPr>
            <p:ph type="body" sz="quarter" idx="17" hasCustomPrompt="1"/>
          </p:nvPr>
        </p:nvSpPr>
        <p:spPr>
          <a:xfrm>
            <a:off x="661359" y="1893696"/>
            <a:ext cx="2579826" cy="439952"/>
          </a:xfrm>
          <a:prstGeom prst="rect">
            <a:avLst/>
          </a:prstGeom>
          <a:solidFill>
            <a:schemeClr val="accent1"/>
          </a:solidFill>
        </p:spPr>
        <p:txBody>
          <a:bodyPr anchor="ctr"/>
          <a:lstStyle>
            <a:lvl1pPr marL="0" indent="0">
              <a:buNone/>
              <a:defRPr sz="2800">
                <a:solidFill>
                  <a:srgbClr val="000000"/>
                </a:solidFill>
                <a:latin typeface="Abadi Extra Light" panose="020B0204020104020204" pitchFamily="34" charset="0"/>
              </a:defRPr>
            </a:lvl1pPr>
          </a:lstStyle>
          <a:p>
            <a:pPr lvl="0"/>
            <a:r>
              <a:rPr lang="en-GB"/>
              <a:t>1</a:t>
            </a:r>
          </a:p>
        </p:txBody>
      </p:sp>
      <p:sp>
        <p:nvSpPr>
          <p:cNvPr id="20" name="Text Placeholder 12">
            <a:extLst>
              <a:ext uri="{FF2B5EF4-FFF2-40B4-BE49-F238E27FC236}">
                <a16:creationId xmlns:a16="http://schemas.microsoft.com/office/drawing/2014/main" id="{1920C913-88E7-44E8-8F24-CDC6111B5609}"/>
              </a:ext>
            </a:extLst>
          </p:cNvPr>
          <p:cNvSpPr>
            <a:spLocks noGrp="1"/>
          </p:cNvSpPr>
          <p:nvPr>
            <p:ph type="body" sz="quarter" idx="18" hasCustomPrompt="1"/>
          </p:nvPr>
        </p:nvSpPr>
        <p:spPr>
          <a:xfrm>
            <a:off x="3422929" y="1893696"/>
            <a:ext cx="2579825" cy="439952"/>
          </a:xfrm>
          <a:prstGeom prst="rect">
            <a:avLst/>
          </a:prstGeom>
          <a:solidFill>
            <a:schemeClr val="accent1"/>
          </a:solidFill>
        </p:spPr>
        <p:txBody>
          <a:bodyPr anchor="ctr"/>
          <a:lstStyle>
            <a:lvl1pPr marL="0" indent="0">
              <a:buNone/>
              <a:defRPr sz="2800">
                <a:solidFill>
                  <a:srgbClr val="000000"/>
                </a:solidFill>
                <a:latin typeface="Abadi Extra Light" panose="020B0204020104020204" pitchFamily="34" charset="0"/>
              </a:defRPr>
            </a:lvl1pPr>
          </a:lstStyle>
          <a:p>
            <a:pPr lvl="0"/>
            <a:r>
              <a:rPr lang="en-GB"/>
              <a:t>2</a:t>
            </a:r>
          </a:p>
        </p:txBody>
      </p:sp>
      <p:sp>
        <p:nvSpPr>
          <p:cNvPr id="21" name="Text Placeholder 12">
            <a:extLst>
              <a:ext uri="{FF2B5EF4-FFF2-40B4-BE49-F238E27FC236}">
                <a16:creationId xmlns:a16="http://schemas.microsoft.com/office/drawing/2014/main" id="{ACE6BC76-69E0-4995-B9D9-B7FB1511A2C8}"/>
              </a:ext>
            </a:extLst>
          </p:cNvPr>
          <p:cNvSpPr>
            <a:spLocks noGrp="1"/>
          </p:cNvSpPr>
          <p:nvPr>
            <p:ph type="body" sz="quarter" idx="19" hasCustomPrompt="1"/>
          </p:nvPr>
        </p:nvSpPr>
        <p:spPr>
          <a:xfrm>
            <a:off x="6191529" y="1890406"/>
            <a:ext cx="2579825" cy="439952"/>
          </a:xfrm>
          <a:prstGeom prst="rect">
            <a:avLst/>
          </a:prstGeom>
          <a:solidFill>
            <a:schemeClr val="accent1"/>
          </a:solidFill>
        </p:spPr>
        <p:txBody>
          <a:bodyPr anchor="ctr"/>
          <a:lstStyle>
            <a:lvl1pPr marL="0" indent="0">
              <a:buNone/>
              <a:defRPr sz="2800">
                <a:solidFill>
                  <a:srgbClr val="000000"/>
                </a:solidFill>
                <a:latin typeface="Abadi Extra Light" panose="020B0204020104020204" pitchFamily="34" charset="0"/>
              </a:defRPr>
            </a:lvl1pPr>
          </a:lstStyle>
          <a:p>
            <a:pPr lvl="0"/>
            <a:r>
              <a:rPr lang="en-GB"/>
              <a:t>3</a:t>
            </a:r>
          </a:p>
        </p:txBody>
      </p:sp>
      <p:sp>
        <p:nvSpPr>
          <p:cNvPr id="22" name="Text Placeholder 12">
            <a:extLst>
              <a:ext uri="{FF2B5EF4-FFF2-40B4-BE49-F238E27FC236}">
                <a16:creationId xmlns:a16="http://schemas.microsoft.com/office/drawing/2014/main" id="{7E6F72E1-EC07-4161-80F7-1A0B8AB456F3}"/>
              </a:ext>
            </a:extLst>
          </p:cNvPr>
          <p:cNvSpPr>
            <a:spLocks noGrp="1"/>
          </p:cNvSpPr>
          <p:nvPr>
            <p:ph type="body" sz="quarter" idx="20" hasCustomPrompt="1"/>
          </p:nvPr>
        </p:nvSpPr>
        <p:spPr>
          <a:xfrm>
            <a:off x="8953100" y="1890406"/>
            <a:ext cx="2579825" cy="439952"/>
          </a:xfrm>
          <a:prstGeom prst="rect">
            <a:avLst/>
          </a:prstGeom>
          <a:solidFill>
            <a:schemeClr val="accent1"/>
          </a:solidFill>
        </p:spPr>
        <p:txBody>
          <a:bodyPr anchor="ctr"/>
          <a:lstStyle>
            <a:lvl1pPr marL="0" indent="0">
              <a:buNone/>
              <a:defRPr sz="2800">
                <a:solidFill>
                  <a:srgbClr val="000000"/>
                </a:solidFill>
                <a:latin typeface="Abadi Extra Light" panose="020B0204020104020204" pitchFamily="34" charset="0"/>
              </a:defRPr>
            </a:lvl1pPr>
          </a:lstStyle>
          <a:p>
            <a:pPr lvl="0"/>
            <a:r>
              <a:rPr lang="en-GB"/>
              <a:t>4</a:t>
            </a:r>
          </a:p>
        </p:txBody>
      </p:sp>
      <p:sp>
        <p:nvSpPr>
          <p:cNvPr id="26" name="Text Placeholder 9">
            <a:extLst>
              <a:ext uri="{FF2B5EF4-FFF2-40B4-BE49-F238E27FC236}">
                <a16:creationId xmlns:a16="http://schemas.microsoft.com/office/drawing/2014/main" id="{BBFC9361-94BD-4E08-97BA-A7C511363093}"/>
              </a:ext>
            </a:extLst>
          </p:cNvPr>
          <p:cNvSpPr>
            <a:spLocks noGrp="1"/>
          </p:cNvSpPr>
          <p:nvPr>
            <p:ph type="body" sz="quarter" idx="13" hasCustomPrompt="1"/>
          </p:nvPr>
        </p:nvSpPr>
        <p:spPr>
          <a:xfrm>
            <a:off x="722472" y="2550332"/>
            <a:ext cx="2457599" cy="3371073"/>
          </a:xfrm>
          <a:prstGeom prst="rect">
            <a:avLst/>
          </a:prstGeom>
        </p:spPr>
        <p:txBody>
          <a:bodyPr/>
          <a:lstStyle>
            <a:lvl1pPr marL="0" indent="0">
              <a:buClr>
                <a:schemeClr val="accent1"/>
              </a:buClr>
              <a:buFont typeface="Arial" panose="020B0604020202020204" pitchFamily="34" charset="0"/>
              <a:buNone/>
              <a:defRPr sz="1800">
                <a:solidFill>
                  <a:srgbClr val="000000"/>
                </a:solidFill>
                <a:latin typeface="Arial Nova Light" panose="020B0304020202020204" pitchFamily="34" charset="0"/>
              </a:defRPr>
            </a:lvl1pPr>
          </a:lstStyle>
          <a:p>
            <a:pPr lvl="0"/>
            <a:r>
              <a:rPr lang="en-GB"/>
              <a:t>Use these boxes to hold quotes, stats, and other key info.</a:t>
            </a:r>
          </a:p>
        </p:txBody>
      </p:sp>
      <p:sp>
        <p:nvSpPr>
          <p:cNvPr id="27" name="Text Placeholder 9">
            <a:extLst>
              <a:ext uri="{FF2B5EF4-FFF2-40B4-BE49-F238E27FC236}">
                <a16:creationId xmlns:a16="http://schemas.microsoft.com/office/drawing/2014/main" id="{AE50AF89-8F83-46BD-9323-FBC1444C0B0C}"/>
              </a:ext>
            </a:extLst>
          </p:cNvPr>
          <p:cNvSpPr>
            <a:spLocks noGrp="1"/>
          </p:cNvSpPr>
          <p:nvPr>
            <p:ph type="body" sz="quarter" idx="21" hasCustomPrompt="1"/>
          </p:nvPr>
        </p:nvSpPr>
        <p:spPr>
          <a:xfrm>
            <a:off x="3484042" y="2550332"/>
            <a:ext cx="2457598" cy="3371073"/>
          </a:xfrm>
          <a:prstGeom prst="rect">
            <a:avLst/>
          </a:prstGeom>
        </p:spPr>
        <p:txBody>
          <a:bodyPr/>
          <a:lstStyle>
            <a:lvl1pPr marL="0" indent="0">
              <a:buClr>
                <a:schemeClr val="accent1"/>
              </a:buClr>
              <a:buFont typeface="Arial" panose="020B0604020202020204" pitchFamily="34" charset="0"/>
              <a:buNone/>
              <a:defRPr sz="1800">
                <a:solidFill>
                  <a:srgbClr val="000000"/>
                </a:solidFill>
                <a:latin typeface="Arial Nova Light" panose="020B0304020202020204" pitchFamily="34" charset="0"/>
              </a:defRPr>
            </a:lvl1pPr>
          </a:lstStyle>
          <a:p>
            <a:pPr lvl="0"/>
            <a:r>
              <a:rPr lang="en-GB"/>
              <a:t>You can copy and paste them if you want to use them elsewhere in your presentation. </a:t>
            </a:r>
          </a:p>
        </p:txBody>
      </p:sp>
      <p:sp>
        <p:nvSpPr>
          <p:cNvPr id="28" name="Text Placeholder 9">
            <a:extLst>
              <a:ext uri="{FF2B5EF4-FFF2-40B4-BE49-F238E27FC236}">
                <a16:creationId xmlns:a16="http://schemas.microsoft.com/office/drawing/2014/main" id="{50E4E314-D9BD-4C0D-92A6-D508328147C7}"/>
              </a:ext>
            </a:extLst>
          </p:cNvPr>
          <p:cNvSpPr>
            <a:spLocks noGrp="1"/>
          </p:cNvSpPr>
          <p:nvPr>
            <p:ph type="body" sz="quarter" idx="22" hasCustomPrompt="1"/>
          </p:nvPr>
        </p:nvSpPr>
        <p:spPr>
          <a:xfrm>
            <a:off x="6279684" y="2550332"/>
            <a:ext cx="2457598" cy="3371073"/>
          </a:xfrm>
          <a:prstGeom prst="rect">
            <a:avLst/>
          </a:prstGeom>
        </p:spPr>
        <p:txBody>
          <a:bodyPr/>
          <a:lstStyle>
            <a:lvl1pPr marL="0" indent="0">
              <a:buClr>
                <a:schemeClr val="bg1"/>
              </a:buClr>
              <a:buFont typeface="Arial" panose="020B0604020202020204" pitchFamily="34" charset="0"/>
              <a:buNone/>
              <a:defRPr sz="1800">
                <a:solidFill>
                  <a:srgbClr val="000000"/>
                </a:solidFill>
                <a:latin typeface="Arial Nova Light" panose="020B0304020202020204" pitchFamily="34" charset="0"/>
              </a:defRPr>
            </a:lvl1pPr>
          </a:lstStyle>
          <a:p>
            <a:pPr lvl="0"/>
            <a:r>
              <a:rPr lang="en-GB"/>
              <a:t>Avoid using speech bubbles – use these boxes instead. </a:t>
            </a:r>
          </a:p>
        </p:txBody>
      </p:sp>
      <p:sp>
        <p:nvSpPr>
          <p:cNvPr id="29" name="Text Placeholder 9">
            <a:extLst>
              <a:ext uri="{FF2B5EF4-FFF2-40B4-BE49-F238E27FC236}">
                <a16:creationId xmlns:a16="http://schemas.microsoft.com/office/drawing/2014/main" id="{EF891C5E-33DB-451D-80BF-38923C03FB88}"/>
              </a:ext>
            </a:extLst>
          </p:cNvPr>
          <p:cNvSpPr>
            <a:spLocks noGrp="1"/>
          </p:cNvSpPr>
          <p:nvPr>
            <p:ph type="body" sz="quarter" idx="23" hasCustomPrompt="1"/>
          </p:nvPr>
        </p:nvSpPr>
        <p:spPr>
          <a:xfrm>
            <a:off x="9014213" y="2550332"/>
            <a:ext cx="2457598" cy="3371073"/>
          </a:xfrm>
          <a:prstGeom prst="rect">
            <a:avLst/>
          </a:prstGeom>
        </p:spPr>
        <p:txBody>
          <a:bodyPr/>
          <a:lstStyle>
            <a:lvl1pPr marL="0" indent="0">
              <a:buClr>
                <a:schemeClr val="bg1"/>
              </a:buClr>
              <a:buFont typeface="Arial" panose="020B0604020202020204" pitchFamily="34" charset="0"/>
              <a:buNone/>
              <a:defRPr sz="1800">
                <a:solidFill>
                  <a:srgbClr val="000000"/>
                </a:solidFill>
                <a:latin typeface="Arial Nova Light" panose="020B0304020202020204" pitchFamily="34" charset="0"/>
              </a:defRPr>
            </a:lvl1pPr>
          </a:lstStyle>
          <a:p>
            <a:r>
              <a:rPr lang="en-GB"/>
              <a:t>Please make sure that the text colour stands out on whatever blue box you choose to use.</a:t>
            </a:r>
          </a:p>
        </p:txBody>
      </p:sp>
      <p:cxnSp>
        <p:nvCxnSpPr>
          <p:cNvPr id="33" name="Straight Connector 32">
            <a:extLst>
              <a:ext uri="{FF2B5EF4-FFF2-40B4-BE49-F238E27FC236}">
                <a16:creationId xmlns:a16="http://schemas.microsoft.com/office/drawing/2014/main" id="{DBF870D0-80FF-4B35-8B07-F7AE4B92D863}"/>
              </a:ext>
            </a:extLst>
          </p:cNvPr>
          <p:cNvCxnSpPr>
            <a:cxnSpLocks/>
          </p:cNvCxnSpPr>
          <p:nvPr userDrawn="1"/>
        </p:nvCxnSpPr>
        <p:spPr>
          <a:xfrm>
            <a:off x="3336866" y="1901164"/>
            <a:ext cx="0" cy="403099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EA1ED1-9EB6-4CC4-8526-23AC012919B8}"/>
              </a:ext>
            </a:extLst>
          </p:cNvPr>
          <p:cNvCxnSpPr>
            <a:cxnSpLocks/>
          </p:cNvCxnSpPr>
          <p:nvPr userDrawn="1"/>
        </p:nvCxnSpPr>
        <p:spPr>
          <a:xfrm>
            <a:off x="6096000" y="1901164"/>
            <a:ext cx="0" cy="403099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C838DD0-98C6-4855-8A1B-E15BC29B8829}"/>
              </a:ext>
            </a:extLst>
          </p:cNvPr>
          <p:cNvCxnSpPr>
            <a:cxnSpLocks/>
          </p:cNvCxnSpPr>
          <p:nvPr userDrawn="1"/>
        </p:nvCxnSpPr>
        <p:spPr>
          <a:xfrm>
            <a:off x="8884024" y="1901164"/>
            <a:ext cx="0" cy="4030999"/>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FA5C85C4-99AF-48E5-8384-F0BCC0F10BB3}"/>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19" name="Slide Number Placeholder 1">
            <a:extLst>
              <a:ext uri="{FF2B5EF4-FFF2-40B4-BE49-F238E27FC236}">
                <a16:creationId xmlns:a16="http://schemas.microsoft.com/office/drawing/2014/main" id="{05FD4624-D7D8-48C8-B7E6-3D13386A1263}"/>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941815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chart 2">
    <p:spTree>
      <p:nvGrpSpPr>
        <p:cNvPr id="1" name=""/>
        <p:cNvGrpSpPr/>
        <p:nvPr/>
      </p:nvGrpSpPr>
      <p:grpSpPr>
        <a:xfrm>
          <a:off x="0" y="0"/>
          <a:ext cx="0" cy="0"/>
          <a:chOff x="0" y="0"/>
          <a:chExt cx="0" cy="0"/>
        </a:xfrm>
      </p:grpSpPr>
      <p:sp>
        <p:nvSpPr>
          <p:cNvPr id="16" name="Rectangle: Single Corner Rounded 15">
            <a:extLst>
              <a:ext uri="{FF2B5EF4-FFF2-40B4-BE49-F238E27FC236}">
                <a16:creationId xmlns:a16="http://schemas.microsoft.com/office/drawing/2014/main" id="{3FA73C08-0590-4039-A091-AD9ADE2101DB}"/>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4" y="1881555"/>
            <a:ext cx="3348829" cy="4474795"/>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p:txBody>
      </p:sp>
      <p:sp>
        <p:nvSpPr>
          <p:cNvPr id="10" name="Chart Placeholder 2">
            <a:extLst>
              <a:ext uri="{FF2B5EF4-FFF2-40B4-BE49-F238E27FC236}">
                <a16:creationId xmlns:a16="http://schemas.microsoft.com/office/drawing/2014/main" id="{D2C6F9E8-0CA8-4759-8C68-9DACD4843574}"/>
              </a:ext>
            </a:extLst>
          </p:cNvPr>
          <p:cNvSpPr>
            <a:spLocks noGrp="1"/>
          </p:cNvSpPr>
          <p:nvPr>
            <p:ph type="chart" sz="quarter" idx="14" hasCustomPrompt="1"/>
          </p:nvPr>
        </p:nvSpPr>
        <p:spPr>
          <a:xfrm>
            <a:off x="4572000" y="1881554"/>
            <a:ext cx="6718394" cy="4474796"/>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cxnSp>
        <p:nvCxnSpPr>
          <p:cNvPr id="13" name="Straight Connector 12">
            <a:extLst>
              <a:ext uri="{FF2B5EF4-FFF2-40B4-BE49-F238E27FC236}">
                <a16:creationId xmlns:a16="http://schemas.microsoft.com/office/drawing/2014/main" id="{EFB19942-5268-4345-9F47-539C9113A453}"/>
              </a:ext>
            </a:extLst>
          </p:cNvPr>
          <p:cNvCxnSpPr>
            <a:cxnSpLocks/>
          </p:cNvCxnSpPr>
          <p:nvPr userDrawn="1"/>
        </p:nvCxnSpPr>
        <p:spPr>
          <a:xfrm>
            <a:off x="4273841" y="1881554"/>
            <a:ext cx="0" cy="447479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7A09DADE-5180-4482-8E28-573564AA4C0A}"/>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14" name="Slide Number Placeholder 1">
            <a:extLst>
              <a:ext uri="{FF2B5EF4-FFF2-40B4-BE49-F238E27FC236}">
                <a16:creationId xmlns:a16="http://schemas.microsoft.com/office/drawing/2014/main" id="{886E7515-66C8-43EE-AF97-EFBC402A39EA}"/>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56437894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and chart 2">
    <p:spTree>
      <p:nvGrpSpPr>
        <p:cNvPr id="1" name=""/>
        <p:cNvGrpSpPr/>
        <p:nvPr/>
      </p:nvGrpSpPr>
      <p:grpSpPr>
        <a:xfrm>
          <a:off x="0" y="0"/>
          <a:ext cx="0" cy="0"/>
          <a:chOff x="0" y="0"/>
          <a:chExt cx="0" cy="0"/>
        </a:xfrm>
      </p:grpSpPr>
      <p:sp>
        <p:nvSpPr>
          <p:cNvPr id="16" name="Rectangle: Single Corner Rounded 15">
            <a:extLst>
              <a:ext uri="{FF2B5EF4-FFF2-40B4-BE49-F238E27FC236}">
                <a16:creationId xmlns:a16="http://schemas.microsoft.com/office/drawing/2014/main" id="{3FA73C08-0590-4039-A091-AD9ADE2101DB}"/>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4" y="1881555"/>
            <a:ext cx="3348829" cy="4474795"/>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p:txBody>
      </p:sp>
      <p:sp>
        <p:nvSpPr>
          <p:cNvPr id="10" name="Chart Placeholder 2">
            <a:extLst>
              <a:ext uri="{FF2B5EF4-FFF2-40B4-BE49-F238E27FC236}">
                <a16:creationId xmlns:a16="http://schemas.microsoft.com/office/drawing/2014/main" id="{D2C6F9E8-0CA8-4759-8C68-9DACD4843574}"/>
              </a:ext>
            </a:extLst>
          </p:cNvPr>
          <p:cNvSpPr>
            <a:spLocks noGrp="1"/>
          </p:cNvSpPr>
          <p:nvPr>
            <p:ph type="chart" sz="quarter" idx="14" hasCustomPrompt="1"/>
          </p:nvPr>
        </p:nvSpPr>
        <p:spPr>
          <a:xfrm>
            <a:off x="4572000" y="1881554"/>
            <a:ext cx="6718394" cy="2166744"/>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cxnSp>
        <p:nvCxnSpPr>
          <p:cNvPr id="13" name="Straight Connector 12">
            <a:extLst>
              <a:ext uri="{FF2B5EF4-FFF2-40B4-BE49-F238E27FC236}">
                <a16:creationId xmlns:a16="http://schemas.microsoft.com/office/drawing/2014/main" id="{EFB19942-5268-4345-9F47-539C9113A453}"/>
              </a:ext>
            </a:extLst>
          </p:cNvPr>
          <p:cNvCxnSpPr>
            <a:cxnSpLocks/>
          </p:cNvCxnSpPr>
          <p:nvPr userDrawn="1"/>
        </p:nvCxnSpPr>
        <p:spPr>
          <a:xfrm>
            <a:off x="4273841" y="1881554"/>
            <a:ext cx="0" cy="447479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7A09DADE-5180-4482-8E28-573564AA4C0A}"/>
              </a:ext>
            </a:extLst>
          </p:cNvPr>
          <p:cNvSpPr>
            <a:spLocks noGrp="1"/>
          </p:cNvSpPr>
          <p:nvPr>
            <p:ph type="body" sz="quarter" idx="12" hasCustomPrompt="1"/>
          </p:nvPr>
        </p:nvSpPr>
        <p:spPr>
          <a:xfrm>
            <a:off x="598484" y="1031847"/>
            <a:ext cx="10917411"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vl2pPr marL="457200" indent="0">
              <a:buNone/>
              <a:defRPr sz="2000">
                <a:latin typeface="+mj-lt"/>
              </a:defRPr>
            </a:lvl2pPr>
          </a:lstStyle>
          <a:p>
            <a:pPr lvl="0"/>
            <a:r>
              <a:rPr lang="en-GB"/>
              <a:t>Subheadings (Abadi Extra Light, 20pt)</a:t>
            </a:r>
          </a:p>
        </p:txBody>
      </p:sp>
      <p:sp>
        <p:nvSpPr>
          <p:cNvPr id="14" name="Slide Number Placeholder 1">
            <a:extLst>
              <a:ext uri="{FF2B5EF4-FFF2-40B4-BE49-F238E27FC236}">
                <a16:creationId xmlns:a16="http://schemas.microsoft.com/office/drawing/2014/main" id="{886E7515-66C8-43EE-AF97-EFBC402A39EA}"/>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15" name="Chart Placeholder 2">
            <a:extLst>
              <a:ext uri="{FF2B5EF4-FFF2-40B4-BE49-F238E27FC236}">
                <a16:creationId xmlns:a16="http://schemas.microsoft.com/office/drawing/2014/main" id="{A84AC949-6FC8-46BF-A90E-2B465966B2B7}"/>
              </a:ext>
            </a:extLst>
          </p:cNvPr>
          <p:cNvSpPr>
            <a:spLocks noGrp="1"/>
          </p:cNvSpPr>
          <p:nvPr>
            <p:ph type="chart" sz="quarter" idx="27" hasCustomPrompt="1"/>
          </p:nvPr>
        </p:nvSpPr>
        <p:spPr>
          <a:xfrm>
            <a:off x="4572000" y="4189606"/>
            <a:ext cx="6718394" cy="2166744"/>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Tree>
    <p:extLst>
      <p:ext uri="{BB962C8B-B14F-4D97-AF65-F5344CB8AC3E}">
        <p14:creationId xmlns:p14="http://schemas.microsoft.com/office/powerpoint/2010/main" val="305763990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ext and chart 2">
    <p:spTree>
      <p:nvGrpSpPr>
        <p:cNvPr id="1" name=""/>
        <p:cNvGrpSpPr/>
        <p:nvPr/>
      </p:nvGrpSpPr>
      <p:grpSpPr>
        <a:xfrm>
          <a:off x="0" y="0"/>
          <a:ext cx="0" cy="0"/>
          <a:chOff x="0" y="0"/>
          <a:chExt cx="0" cy="0"/>
        </a:xfrm>
      </p:grpSpPr>
      <p:sp>
        <p:nvSpPr>
          <p:cNvPr id="15" name="Rectangle: Single Corner Rounded 14">
            <a:extLst>
              <a:ext uri="{FF2B5EF4-FFF2-40B4-BE49-F238E27FC236}">
                <a16:creationId xmlns:a16="http://schemas.microsoft.com/office/drawing/2014/main" id="{C8D93BA7-8DBD-49E2-B586-FCFAA8D5A487}"/>
              </a:ext>
            </a:extLst>
          </p:cNvPr>
          <p:cNvSpPr/>
          <p:nvPr userDrawn="1"/>
        </p:nvSpPr>
        <p:spPr>
          <a:xfrm flipV="1">
            <a:off x="143607" y="136525"/>
            <a:ext cx="11904785" cy="6584949"/>
          </a:xfrm>
          <a:prstGeom prst="round1Rect">
            <a:avLst/>
          </a:prstGeom>
          <a:solidFill>
            <a:srgbClr val="DC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2FD67DB-2936-4977-9980-B0AADD65B735}"/>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Single Corner Rounded 13">
            <a:extLst>
              <a:ext uri="{FF2B5EF4-FFF2-40B4-BE49-F238E27FC236}">
                <a16:creationId xmlns:a16="http://schemas.microsoft.com/office/drawing/2014/main" id="{1BB9F0FD-8E4C-4736-B940-3232E568D14A}"/>
              </a:ext>
            </a:extLst>
          </p:cNvPr>
          <p:cNvSpPr/>
          <p:nvPr userDrawn="1"/>
        </p:nvSpPr>
        <p:spPr>
          <a:xfrm flipV="1">
            <a:off x="6096000" y="136524"/>
            <a:ext cx="5952392" cy="6584949"/>
          </a:xfrm>
          <a:prstGeom prst="round1Rect">
            <a:avLst/>
          </a:prstGeom>
          <a:solidFill>
            <a:srgbClr val="D8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6">
            <a:extLst>
              <a:ext uri="{FF2B5EF4-FFF2-40B4-BE49-F238E27FC236}">
                <a16:creationId xmlns:a16="http://schemas.microsoft.com/office/drawing/2014/main" id="{FDD46BD5-D163-4B9A-8567-9F6332B29FF6}"/>
              </a:ext>
            </a:extLst>
          </p:cNvPr>
          <p:cNvSpPr>
            <a:spLocks noGrp="1"/>
          </p:cNvSpPr>
          <p:nvPr>
            <p:ph type="body" sz="quarter" idx="12" hasCustomPrompt="1"/>
          </p:nvPr>
        </p:nvSpPr>
        <p:spPr>
          <a:xfrm>
            <a:off x="601735" y="1021646"/>
            <a:ext cx="5119796"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4" y="1881555"/>
            <a:ext cx="5119796" cy="4474795"/>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p:txBody>
      </p:sp>
      <p:sp>
        <p:nvSpPr>
          <p:cNvPr id="10" name="Chart Placeholder 2">
            <a:extLst>
              <a:ext uri="{FF2B5EF4-FFF2-40B4-BE49-F238E27FC236}">
                <a16:creationId xmlns:a16="http://schemas.microsoft.com/office/drawing/2014/main" id="{D2C6F9E8-0CA8-4759-8C68-9DACD4843574}"/>
              </a:ext>
            </a:extLst>
          </p:cNvPr>
          <p:cNvSpPr>
            <a:spLocks noGrp="1"/>
          </p:cNvSpPr>
          <p:nvPr>
            <p:ph type="chart" sz="quarter" idx="14" hasCustomPrompt="1"/>
          </p:nvPr>
        </p:nvSpPr>
        <p:spPr>
          <a:xfrm>
            <a:off x="7517141" y="427588"/>
            <a:ext cx="3094628" cy="2889251"/>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
        <p:nvSpPr>
          <p:cNvPr id="11" name="Slide Number Placeholder 1">
            <a:extLst>
              <a:ext uri="{FF2B5EF4-FFF2-40B4-BE49-F238E27FC236}">
                <a16:creationId xmlns:a16="http://schemas.microsoft.com/office/drawing/2014/main" id="{F4A75734-27F1-42C7-B0DC-CAA1B27CDD89}"/>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13" name="Chart Placeholder 2">
            <a:extLst>
              <a:ext uri="{FF2B5EF4-FFF2-40B4-BE49-F238E27FC236}">
                <a16:creationId xmlns:a16="http://schemas.microsoft.com/office/drawing/2014/main" id="{A339CE81-2A43-44A7-8052-62CD9729BD2F}"/>
              </a:ext>
            </a:extLst>
          </p:cNvPr>
          <p:cNvSpPr>
            <a:spLocks noGrp="1"/>
          </p:cNvSpPr>
          <p:nvPr>
            <p:ph type="chart" sz="quarter" idx="27" hasCustomPrompt="1"/>
          </p:nvPr>
        </p:nvSpPr>
        <p:spPr>
          <a:xfrm>
            <a:off x="7524882" y="3465933"/>
            <a:ext cx="3094628" cy="2889251"/>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Tree>
    <p:extLst>
      <p:ext uri="{BB962C8B-B14F-4D97-AF65-F5344CB8AC3E}">
        <p14:creationId xmlns:p14="http://schemas.microsoft.com/office/powerpoint/2010/main" val="37045411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ext and chart 2">
    <p:spTree>
      <p:nvGrpSpPr>
        <p:cNvPr id="1" name=""/>
        <p:cNvGrpSpPr/>
        <p:nvPr/>
      </p:nvGrpSpPr>
      <p:grpSpPr>
        <a:xfrm>
          <a:off x="0" y="0"/>
          <a:ext cx="0" cy="0"/>
          <a:chOff x="0" y="0"/>
          <a:chExt cx="0" cy="0"/>
        </a:xfrm>
      </p:grpSpPr>
      <p:sp>
        <p:nvSpPr>
          <p:cNvPr id="15" name="Rectangle: Single Corner Rounded 14">
            <a:extLst>
              <a:ext uri="{FF2B5EF4-FFF2-40B4-BE49-F238E27FC236}">
                <a16:creationId xmlns:a16="http://schemas.microsoft.com/office/drawing/2014/main" id="{C8D93BA7-8DBD-49E2-B586-FCFAA8D5A487}"/>
              </a:ext>
            </a:extLst>
          </p:cNvPr>
          <p:cNvSpPr/>
          <p:nvPr userDrawn="1"/>
        </p:nvSpPr>
        <p:spPr>
          <a:xfrm flipV="1">
            <a:off x="143607" y="136525"/>
            <a:ext cx="11904785" cy="6584949"/>
          </a:xfrm>
          <a:prstGeom prst="round1Rect">
            <a:avLst/>
          </a:prstGeom>
          <a:solidFill>
            <a:srgbClr val="DCE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2FD67DB-2936-4977-9980-B0AADD65B735}"/>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Single Corner Rounded 13">
            <a:extLst>
              <a:ext uri="{FF2B5EF4-FFF2-40B4-BE49-F238E27FC236}">
                <a16:creationId xmlns:a16="http://schemas.microsoft.com/office/drawing/2014/main" id="{1BB9F0FD-8E4C-4736-B940-3232E568D14A}"/>
              </a:ext>
            </a:extLst>
          </p:cNvPr>
          <p:cNvSpPr/>
          <p:nvPr userDrawn="1"/>
        </p:nvSpPr>
        <p:spPr>
          <a:xfrm flipV="1">
            <a:off x="6096000" y="136524"/>
            <a:ext cx="5952392" cy="6584949"/>
          </a:xfrm>
          <a:prstGeom prst="round1Rect">
            <a:avLst/>
          </a:prstGeom>
          <a:solidFill>
            <a:srgbClr val="D8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6">
            <a:extLst>
              <a:ext uri="{FF2B5EF4-FFF2-40B4-BE49-F238E27FC236}">
                <a16:creationId xmlns:a16="http://schemas.microsoft.com/office/drawing/2014/main" id="{FDD46BD5-D163-4B9A-8567-9F6332B29FF6}"/>
              </a:ext>
            </a:extLst>
          </p:cNvPr>
          <p:cNvSpPr>
            <a:spLocks noGrp="1"/>
          </p:cNvSpPr>
          <p:nvPr>
            <p:ph type="body" sz="quarter" idx="12" hasCustomPrompt="1"/>
          </p:nvPr>
        </p:nvSpPr>
        <p:spPr>
          <a:xfrm>
            <a:off x="601735" y="1021646"/>
            <a:ext cx="5119796"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4" y="1881555"/>
            <a:ext cx="5119796" cy="4474795"/>
          </a:xfrm>
          <a:prstGeom prst="rect">
            <a:avLst/>
          </a:prstGeom>
        </p:spPr>
        <p:txBody>
          <a:bodyPr/>
          <a:lstStyle>
            <a:lvl1pPr marL="285750" indent="-285750">
              <a:buClr>
                <a:schemeClr val="accent1"/>
              </a:buClr>
              <a:buFont typeface="Arial" panose="020B0604020202020204" pitchFamily="34" charset="0"/>
              <a:buChar char="•"/>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p:txBody>
      </p:sp>
      <p:sp>
        <p:nvSpPr>
          <p:cNvPr id="11" name="Slide Number Placeholder 1">
            <a:extLst>
              <a:ext uri="{FF2B5EF4-FFF2-40B4-BE49-F238E27FC236}">
                <a16:creationId xmlns:a16="http://schemas.microsoft.com/office/drawing/2014/main" id="{F4A75734-27F1-42C7-B0DC-CAA1B27CDD89}"/>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13" name="Chart Placeholder 2">
            <a:extLst>
              <a:ext uri="{FF2B5EF4-FFF2-40B4-BE49-F238E27FC236}">
                <a16:creationId xmlns:a16="http://schemas.microsoft.com/office/drawing/2014/main" id="{A339CE81-2A43-44A7-8052-62CD9729BD2F}"/>
              </a:ext>
            </a:extLst>
          </p:cNvPr>
          <p:cNvSpPr>
            <a:spLocks noGrp="1"/>
          </p:cNvSpPr>
          <p:nvPr>
            <p:ph type="chart" sz="quarter" idx="27" hasCustomPrompt="1"/>
          </p:nvPr>
        </p:nvSpPr>
        <p:spPr>
          <a:xfrm>
            <a:off x="6759424" y="1269715"/>
            <a:ext cx="4625543" cy="4318566"/>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Tree>
    <p:extLst>
      <p:ext uri="{BB962C8B-B14F-4D97-AF65-F5344CB8AC3E}">
        <p14:creationId xmlns:p14="http://schemas.microsoft.com/office/powerpoint/2010/main" val="12939613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header slide ">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D48FCA1B-E9CE-439C-9C62-F1C9312687F6}"/>
              </a:ext>
            </a:extLst>
          </p:cNvPr>
          <p:cNvSpPr/>
          <p:nvPr userDrawn="1"/>
        </p:nvSpPr>
        <p:spPr>
          <a:xfrm flipV="1">
            <a:off x="143607" y="136523"/>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7" name="Text Placeholder 6">
            <a:extLst>
              <a:ext uri="{FF2B5EF4-FFF2-40B4-BE49-F238E27FC236}">
                <a16:creationId xmlns:a16="http://schemas.microsoft.com/office/drawing/2014/main" id="{7FA8F25B-B9FD-49E5-9249-40AB8F386BF4}"/>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0" name="Slide Number Placeholder 1">
            <a:extLst>
              <a:ext uri="{FF2B5EF4-FFF2-40B4-BE49-F238E27FC236}">
                <a16:creationId xmlns:a16="http://schemas.microsoft.com/office/drawing/2014/main" id="{1727C2E6-B914-49B5-ACC7-A41876D07102}"/>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
        <p:nvSpPr>
          <p:cNvPr id="3" name="Chart Placeholder 2">
            <a:extLst>
              <a:ext uri="{FF2B5EF4-FFF2-40B4-BE49-F238E27FC236}">
                <a16:creationId xmlns:a16="http://schemas.microsoft.com/office/drawing/2014/main" id="{88F6FB0B-1F27-4F59-BA16-253A3984A0ED}"/>
              </a:ext>
            </a:extLst>
          </p:cNvPr>
          <p:cNvSpPr>
            <a:spLocks noGrp="1"/>
          </p:cNvSpPr>
          <p:nvPr>
            <p:ph type="chart" sz="quarter" idx="27" hasCustomPrompt="1"/>
          </p:nvPr>
        </p:nvSpPr>
        <p:spPr>
          <a:xfrm>
            <a:off x="709297" y="1711071"/>
            <a:ext cx="5219611" cy="2611547"/>
          </a:xfrm>
          <a:prstGeom prst="rect">
            <a:avLst/>
          </a:prstGeom>
        </p:spPr>
        <p:txBody>
          <a:bodyPr/>
          <a:lstStyle>
            <a:lvl1pPr marL="0" indent="0">
              <a:buNone/>
              <a:defRPr sz="2000">
                <a:latin typeface="+mj-lt"/>
              </a:defRPr>
            </a:lvl1pPr>
          </a:lstStyle>
          <a:p>
            <a:r>
              <a:rPr lang="en-GB"/>
              <a:t>Chart here</a:t>
            </a:r>
          </a:p>
        </p:txBody>
      </p:sp>
      <p:sp>
        <p:nvSpPr>
          <p:cNvPr id="8" name="Chart Placeholder 2">
            <a:extLst>
              <a:ext uri="{FF2B5EF4-FFF2-40B4-BE49-F238E27FC236}">
                <a16:creationId xmlns:a16="http://schemas.microsoft.com/office/drawing/2014/main" id="{2DA314EA-03A1-4392-897C-471646462AFE}"/>
              </a:ext>
            </a:extLst>
          </p:cNvPr>
          <p:cNvSpPr>
            <a:spLocks noGrp="1"/>
          </p:cNvSpPr>
          <p:nvPr>
            <p:ph type="chart" sz="quarter" idx="28" hasCustomPrompt="1"/>
          </p:nvPr>
        </p:nvSpPr>
        <p:spPr>
          <a:xfrm>
            <a:off x="6268460" y="1711070"/>
            <a:ext cx="5235990" cy="2611547"/>
          </a:xfrm>
          <a:prstGeom prst="rect">
            <a:avLst/>
          </a:prstGeom>
        </p:spPr>
        <p:txBody>
          <a:bodyPr/>
          <a:lstStyle>
            <a:lvl1pPr marL="0" indent="0">
              <a:buNone/>
              <a:defRPr sz="2000">
                <a:latin typeface="+mj-lt"/>
              </a:defRPr>
            </a:lvl1pPr>
          </a:lstStyle>
          <a:p>
            <a:r>
              <a:rPr lang="en-GB"/>
              <a:t>Chart here</a:t>
            </a:r>
          </a:p>
        </p:txBody>
      </p:sp>
      <p:sp>
        <p:nvSpPr>
          <p:cNvPr id="5" name="Text Placeholder 4">
            <a:extLst>
              <a:ext uri="{FF2B5EF4-FFF2-40B4-BE49-F238E27FC236}">
                <a16:creationId xmlns:a16="http://schemas.microsoft.com/office/drawing/2014/main" id="{2C8538A5-5BFA-4807-989E-E3403A8AD834}"/>
              </a:ext>
            </a:extLst>
          </p:cNvPr>
          <p:cNvSpPr>
            <a:spLocks noGrp="1"/>
          </p:cNvSpPr>
          <p:nvPr>
            <p:ph type="body" sz="quarter" idx="29"/>
          </p:nvPr>
        </p:nvSpPr>
        <p:spPr>
          <a:xfrm>
            <a:off x="701675" y="4489424"/>
            <a:ext cx="5229225" cy="1941539"/>
          </a:xfrm>
          <a:prstGeom prst="rect">
            <a:avLst/>
          </a:prstGeom>
        </p:spPr>
        <p:txBody>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BF136FC7-F333-46A0-B69F-6C78644E767B}"/>
              </a:ext>
            </a:extLst>
          </p:cNvPr>
          <p:cNvSpPr>
            <a:spLocks noGrp="1"/>
          </p:cNvSpPr>
          <p:nvPr>
            <p:ph type="body" sz="quarter" idx="30"/>
          </p:nvPr>
        </p:nvSpPr>
        <p:spPr>
          <a:xfrm>
            <a:off x="6261100" y="4488873"/>
            <a:ext cx="5229225" cy="1941539"/>
          </a:xfrm>
          <a:prstGeom prst="rect">
            <a:avLst/>
          </a:prstGeom>
        </p:spPr>
        <p:txBody>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p:txBody>
      </p:sp>
      <p:cxnSp>
        <p:nvCxnSpPr>
          <p:cNvPr id="12" name="Straight Connector 11">
            <a:extLst>
              <a:ext uri="{FF2B5EF4-FFF2-40B4-BE49-F238E27FC236}">
                <a16:creationId xmlns:a16="http://schemas.microsoft.com/office/drawing/2014/main" id="{02E57D00-4CF6-41CD-9551-BE11BAB9DD37}"/>
              </a:ext>
            </a:extLst>
          </p:cNvPr>
          <p:cNvCxnSpPr>
            <a:cxnSpLocks/>
          </p:cNvCxnSpPr>
          <p:nvPr userDrawn="1"/>
        </p:nvCxnSpPr>
        <p:spPr>
          <a:xfrm>
            <a:off x="6096000" y="1754337"/>
            <a:ext cx="0" cy="460294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4729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ext and chart 2">
    <p:bg>
      <p:bgPr>
        <a:solidFill>
          <a:schemeClr val="bg1"/>
        </a:solidFill>
        <a:effectLst/>
      </p:bgPr>
    </p:bg>
    <p:spTree>
      <p:nvGrpSpPr>
        <p:cNvPr id="1" name=""/>
        <p:cNvGrpSpPr/>
        <p:nvPr/>
      </p:nvGrpSpPr>
      <p:grpSpPr>
        <a:xfrm>
          <a:off x="0" y="0"/>
          <a:ext cx="0" cy="0"/>
          <a:chOff x="0" y="0"/>
          <a:chExt cx="0" cy="0"/>
        </a:xfrm>
      </p:grpSpPr>
      <p:sp>
        <p:nvSpPr>
          <p:cNvPr id="13" name="Rectangle: Single Corner Rounded 12">
            <a:extLst>
              <a:ext uri="{FF2B5EF4-FFF2-40B4-BE49-F238E27FC236}">
                <a16:creationId xmlns:a16="http://schemas.microsoft.com/office/drawing/2014/main" id="{1BD560BD-90F2-460F-84B6-0929810FBB40}"/>
              </a:ext>
            </a:extLst>
          </p:cNvPr>
          <p:cNvSpPr/>
          <p:nvPr userDrawn="1"/>
        </p:nvSpPr>
        <p:spPr>
          <a:xfrm flipV="1">
            <a:off x="143607" y="136525"/>
            <a:ext cx="11904785" cy="6584949"/>
          </a:xfrm>
          <a:prstGeom prst="round1Rect">
            <a:avLst/>
          </a:prstGeom>
          <a:solidFill>
            <a:srgbClr val="D8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58B8D69C-AB30-452E-867F-09C8096A4B2F}"/>
              </a:ext>
            </a:extLst>
          </p:cNvPr>
          <p:cNvSpPr/>
          <p:nvPr userDrawn="1"/>
        </p:nvSpPr>
        <p:spPr>
          <a:xfrm>
            <a:off x="143606" y="136525"/>
            <a:ext cx="11904785" cy="2540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B49C1817-254C-44BF-A65C-011D7E3F4CA2}"/>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2" name="Text Placeholder 11">
            <a:extLst>
              <a:ext uri="{FF2B5EF4-FFF2-40B4-BE49-F238E27FC236}">
                <a16:creationId xmlns:a16="http://schemas.microsoft.com/office/drawing/2014/main" id="{1621C860-C6D5-4C19-AFAB-24EC71350157}"/>
              </a:ext>
            </a:extLst>
          </p:cNvPr>
          <p:cNvSpPr>
            <a:spLocks noGrp="1"/>
          </p:cNvSpPr>
          <p:nvPr>
            <p:ph type="body" sz="quarter" idx="13" hasCustomPrompt="1"/>
          </p:nvPr>
        </p:nvSpPr>
        <p:spPr>
          <a:xfrm>
            <a:off x="601733" y="1881555"/>
            <a:ext cx="10991051" cy="637201"/>
          </a:xfrm>
          <a:prstGeom prst="rect">
            <a:avLst/>
          </a:prstGeom>
        </p:spPr>
        <p:txBody>
          <a:bodyPr/>
          <a:lstStyle>
            <a:lvl1pPr marL="0" indent="0">
              <a:buClr>
                <a:schemeClr val="bg1"/>
              </a:buClr>
              <a:buFont typeface="Arial" panose="020B0604020202020204" pitchFamily="34" charset="0"/>
              <a:buNone/>
              <a:defRPr sz="1800">
                <a:solidFill>
                  <a:srgbClr val="000000"/>
                </a:solidFill>
                <a:latin typeface="Arial Nova Light" panose="020B0304020202020204" pitchFamily="34" charset="0"/>
              </a:defRPr>
            </a:lvl1pPr>
            <a:lvl2pPr>
              <a:defRPr sz="1800">
                <a:solidFill>
                  <a:schemeClr val="bg1"/>
                </a:solidFill>
                <a:latin typeface="Arial Nova Light" panose="020B0304020202020204" pitchFamily="34" charset="0"/>
              </a:defRPr>
            </a:lvl2pPr>
            <a:lvl3pPr>
              <a:defRPr sz="1800">
                <a:solidFill>
                  <a:schemeClr val="bg1"/>
                </a:solidFill>
              </a:defRPr>
            </a:lvl3pPr>
          </a:lstStyle>
          <a:p>
            <a:pPr lvl="0"/>
            <a:r>
              <a:rPr lang="en-GB"/>
              <a:t>Change the chart colours by clicking on the chart, selecting ‘design’ from the top bar, and then ‘change colours’. You can check out our brand colours in the brand guidelines. </a:t>
            </a:r>
          </a:p>
          <a:p>
            <a:pPr lvl="0"/>
            <a:endParaRPr lang="en-GB"/>
          </a:p>
          <a:p>
            <a:pPr lvl="0"/>
            <a:endParaRPr lang="en-GB"/>
          </a:p>
        </p:txBody>
      </p:sp>
      <p:sp>
        <p:nvSpPr>
          <p:cNvPr id="10" name="Chart Placeholder 2">
            <a:extLst>
              <a:ext uri="{FF2B5EF4-FFF2-40B4-BE49-F238E27FC236}">
                <a16:creationId xmlns:a16="http://schemas.microsoft.com/office/drawing/2014/main" id="{D2C6F9E8-0CA8-4759-8C68-9DACD4843574}"/>
              </a:ext>
            </a:extLst>
          </p:cNvPr>
          <p:cNvSpPr>
            <a:spLocks noGrp="1"/>
          </p:cNvSpPr>
          <p:nvPr>
            <p:ph type="chart" sz="quarter" idx="14" hasCustomPrompt="1"/>
          </p:nvPr>
        </p:nvSpPr>
        <p:spPr>
          <a:xfrm>
            <a:off x="1091736" y="2861361"/>
            <a:ext cx="10008524" cy="3513397"/>
          </a:xfrm>
          <a:prstGeom prst="rect">
            <a:avLst/>
          </a:prstGeom>
        </p:spPr>
        <p:txBody>
          <a:bodyPr/>
          <a:lstStyle>
            <a:lvl1pPr marL="0" indent="0">
              <a:buNone/>
              <a:defRPr sz="2000">
                <a:solidFill>
                  <a:srgbClr val="000000"/>
                </a:solidFill>
                <a:latin typeface="Abadi Extra Light" panose="020B0204020104020204" pitchFamily="34" charset="0"/>
              </a:defRPr>
            </a:lvl1pPr>
          </a:lstStyle>
          <a:p>
            <a:r>
              <a:rPr lang="en-GB"/>
              <a:t>Click to add chart</a:t>
            </a:r>
          </a:p>
        </p:txBody>
      </p:sp>
      <p:sp>
        <p:nvSpPr>
          <p:cNvPr id="16" name="Text Placeholder 6">
            <a:extLst>
              <a:ext uri="{FF2B5EF4-FFF2-40B4-BE49-F238E27FC236}">
                <a16:creationId xmlns:a16="http://schemas.microsoft.com/office/drawing/2014/main" id="{8D948F44-9A76-415B-9774-711867751815}"/>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1" name="Slide Number Placeholder 1">
            <a:extLst>
              <a:ext uri="{FF2B5EF4-FFF2-40B4-BE49-F238E27FC236}">
                <a16:creationId xmlns:a16="http://schemas.microsoft.com/office/drawing/2014/main" id="{00A734CA-A865-495F-981B-46F3BA6F60D4}"/>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8579648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tats white">
    <p:spTree>
      <p:nvGrpSpPr>
        <p:cNvPr id="1" name=""/>
        <p:cNvGrpSpPr/>
        <p:nvPr/>
      </p:nvGrpSpPr>
      <p:grpSpPr>
        <a:xfrm>
          <a:off x="0" y="0"/>
          <a:ext cx="0" cy="0"/>
          <a:chOff x="0" y="0"/>
          <a:chExt cx="0" cy="0"/>
        </a:xfrm>
      </p:grpSpPr>
      <p:sp>
        <p:nvSpPr>
          <p:cNvPr id="15" name="Rectangle: Single Corner Rounded 14">
            <a:extLst>
              <a:ext uri="{FF2B5EF4-FFF2-40B4-BE49-F238E27FC236}">
                <a16:creationId xmlns:a16="http://schemas.microsoft.com/office/drawing/2014/main" id="{DFE6DE59-A394-445F-9CDB-80D8A1A6C24F}"/>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5">
            <a:extLst>
              <a:ext uri="{FF2B5EF4-FFF2-40B4-BE49-F238E27FC236}">
                <a16:creationId xmlns:a16="http://schemas.microsoft.com/office/drawing/2014/main" id="{B1CC4F88-8381-432B-9697-A4C3ECBD1C3D}"/>
              </a:ext>
            </a:extLst>
          </p:cNvPr>
          <p:cNvSpPr>
            <a:spLocks noGrp="1"/>
          </p:cNvSpPr>
          <p:nvPr>
            <p:ph type="body" sz="quarter" idx="13" hasCustomPrompt="1"/>
          </p:nvPr>
        </p:nvSpPr>
        <p:spPr>
          <a:xfrm>
            <a:off x="1151928" y="5056709"/>
            <a:ext cx="2318780" cy="642656"/>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9" name="Text Placeholder 15">
            <a:extLst>
              <a:ext uri="{FF2B5EF4-FFF2-40B4-BE49-F238E27FC236}">
                <a16:creationId xmlns:a16="http://schemas.microsoft.com/office/drawing/2014/main" id="{B25CBFB6-4A02-4C41-98C6-468928891FC6}"/>
              </a:ext>
            </a:extLst>
          </p:cNvPr>
          <p:cNvSpPr>
            <a:spLocks noGrp="1"/>
          </p:cNvSpPr>
          <p:nvPr>
            <p:ph type="body" sz="quarter" idx="14" hasCustomPrompt="1"/>
          </p:nvPr>
        </p:nvSpPr>
        <p:spPr>
          <a:xfrm>
            <a:off x="4936608" y="5056708"/>
            <a:ext cx="2318780" cy="642656"/>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10" name="Text Placeholder 15">
            <a:extLst>
              <a:ext uri="{FF2B5EF4-FFF2-40B4-BE49-F238E27FC236}">
                <a16:creationId xmlns:a16="http://schemas.microsoft.com/office/drawing/2014/main" id="{7B103E14-32FF-4E2C-A53F-430633DBA847}"/>
              </a:ext>
            </a:extLst>
          </p:cNvPr>
          <p:cNvSpPr>
            <a:spLocks noGrp="1"/>
          </p:cNvSpPr>
          <p:nvPr>
            <p:ph type="body" sz="quarter" idx="15" hasCustomPrompt="1"/>
          </p:nvPr>
        </p:nvSpPr>
        <p:spPr>
          <a:xfrm>
            <a:off x="8721288" y="5056708"/>
            <a:ext cx="2318780" cy="642656"/>
          </a:xfrm>
          <a:prstGeom prst="rect">
            <a:avLst/>
          </a:prstGeom>
        </p:spPr>
        <p:txBody>
          <a:bodyPr/>
          <a:lstStyle>
            <a:lvl1pPr marL="0" indent="0" algn="ctr">
              <a:buNone/>
              <a:defRPr sz="1800">
                <a:solidFill>
                  <a:srgbClr val="000000"/>
                </a:solidFill>
                <a:latin typeface="Arial Nova Light" panose="020B0304020202020204" pitchFamily="34" charset="0"/>
              </a:defRPr>
            </a:lvl1pPr>
          </a:lstStyle>
          <a:p>
            <a:pPr lvl="0"/>
            <a:r>
              <a:rPr lang="en-GB"/>
              <a:t>Click to add a caption</a:t>
            </a:r>
          </a:p>
        </p:txBody>
      </p:sp>
      <p:sp>
        <p:nvSpPr>
          <p:cNvPr id="11" name="Text Placeholder 3">
            <a:extLst>
              <a:ext uri="{FF2B5EF4-FFF2-40B4-BE49-F238E27FC236}">
                <a16:creationId xmlns:a16="http://schemas.microsoft.com/office/drawing/2014/main" id="{19E10FBC-C0A7-49D7-AD12-56DEAED255D7}"/>
              </a:ext>
            </a:extLst>
          </p:cNvPr>
          <p:cNvSpPr txBox="1">
            <a:spLocks/>
          </p:cNvSpPr>
          <p:nvPr userDrawn="1"/>
        </p:nvSpPr>
        <p:spPr>
          <a:xfrm>
            <a:off x="871457" y="1989137"/>
            <a:ext cx="2879725" cy="2879725"/>
          </a:xfrm>
          <a:prstGeom prst="ellipse">
            <a:avLst/>
          </a:prstGeom>
          <a:solidFill>
            <a:srgbClr val="009FDF"/>
          </a:solidFill>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000" b="0" i="0" kern="1200" spc="0" dirty="0" smtClean="0">
                <a:solidFill>
                  <a:schemeClr val="lt1"/>
                </a:solidFill>
                <a:latin typeface="FS Albert" panose="02000000040000020004"/>
                <a:ea typeface="+mn-ea"/>
                <a:cs typeface="+mn-cs"/>
              </a:defRPr>
            </a:lvl1pPr>
            <a:lvl2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2pPr>
            <a:lvl3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3pPr>
            <a:lvl4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4pPr>
            <a:lvl5pPr marL="0" indent="0" algn="ctr" defTabSz="914400" rtl="0" eaLnBrk="1" latinLnBrk="0" hangingPunct="1">
              <a:lnSpc>
                <a:spcPct val="100000"/>
              </a:lnSpc>
              <a:spcBef>
                <a:spcPts val="500"/>
              </a:spcBef>
              <a:buFont typeface="Arial" panose="020B0604020202020204" pitchFamily="34" charset="0"/>
              <a:buNone/>
              <a:defRPr lang="en-GB" sz="2800" b="0" i="0" kern="1200" spc="0" dirty="0">
                <a:solidFill>
                  <a:schemeClr val="lt1"/>
                </a:solidFill>
                <a:latin typeface="Gotham-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FEFFFF"/>
              </a:solidFill>
              <a:effectLst/>
              <a:uLnTx/>
              <a:uFillTx/>
              <a:latin typeface="Arial Nova Light" panose="020B0304020202020204" pitchFamily="34" charset="0"/>
              <a:ea typeface="+mn-ea"/>
              <a:cs typeface="+mn-cs"/>
            </a:endParaRPr>
          </a:p>
        </p:txBody>
      </p:sp>
      <p:sp>
        <p:nvSpPr>
          <p:cNvPr id="12" name="Text Placeholder 4">
            <a:extLst>
              <a:ext uri="{FF2B5EF4-FFF2-40B4-BE49-F238E27FC236}">
                <a16:creationId xmlns:a16="http://schemas.microsoft.com/office/drawing/2014/main" id="{0EA6B9C1-3EA1-4298-9DC7-C6E4B5D766CF}"/>
              </a:ext>
            </a:extLst>
          </p:cNvPr>
          <p:cNvSpPr txBox="1">
            <a:spLocks/>
          </p:cNvSpPr>
          <p:nvPr userDrawn="1"/>
        </p:nvSpPr>
        <p:spPr>
          <a:xfrm>
            <a:off x="4656138" y="1989137"/>
            <a:ext cx="2879725" cy="2879725"/>
          </a:xfrm>
          <a:prstGeom prst="ellipse">
            <a:avLst/>
          </a:prstGeom>
          <a:solidFill>
            <a:srgbClr val="64C5F8"/>
          </a:solidFill>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000" b="0" i="0" kern="1200" spc="0" dirty="0" smtClean="0">
                <a:solidFill>
                  <a:schemeClr val="accent1"/>
                </a:solidFill>
                <a:latin typeface="FS Albert" panose="02000000040000020004"/>
                <a:ea typeface="+mn-ea"/>
                <a:cs typeface="+mn-cs"/>
              </a:defRPr>
            </a:lvl1pPr>
            <a:lvl2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2pPr>
            <a:lvl3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3pPr>
            <a:lvl4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4pPr>
            <a:lvl5pPr marL="0" indent="0" algn="ctr" defTabSz="914400" rtl="0" eaLnBrk="1" latinLnBrk="0" hangingPunct="1">
              <a:lnSpc>
                <a:spcPct val="100000"/>
              </a:lnSpc>
              <a:spcBef>
                <a:spcPts val="500"/>
              </a:spcBef>
              <a:buFont typeface="Arial" panose="020B0604020202020204" pitchFamily="34" charset="0"/>
              <a:buNone/>
              <a:defRPr lang="en-GB" sz="2800" b="0" i="0" kern="1200" spc="0" dirty="0">
                <a:solidFill>
                  <a:schemeClr val="lt1"/>
                </a:solidFill>
                <a:latin typeface="Gotham-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333F48"/>
              </a:solidFill>
              <a:effectLst/>
              <a:uLnTx/>
              <a:uFillTx/>
              <a:latin typeface="Arial Nova Light" panose="020B0304020202020204" pitchFamily="34" charset="0"/>
              <a:ea typeface="+mn-ea"/>
              <a:cs typeface="+mn-cs"/>
            </a:endParaRPr>
          </a:p>
        </p:txBody>
      </p:sp>
      <p:sp>
        <p:nvSpPr>
          <p:cNvPr id="13" name="Text Placeholder 5">
            <a:extLst>
              <a:ext uri="{FF2B5EF4-FFF2-40B4-BE49-F238E27FC236}">
                <a16:creationId xmlns:a16="http://schemas.microsoft.com/office/drawing/2014/main" id="{634435CB-D068-4336-8272-D15EC7A57871}"/>
              </a:ext>
            </a:extLst>
          </p:cNvPr>
          <p:cNvSpPr txBox="1">
            <a:spLocks/>
          </p:cNvSpPr>
          <p:nvPr userDrawn="1"/>
        </p:nvSpPr>
        <p:spPr>
          <a:xfrm>
            <a:off x="8440818" y="1989137"/>
            <a:ext cx="2879725" cy="2879725"/>
          </a:xfrm>
          <a:prstGeom prst="ellipse">
            <a:avLst/>
          </a:prstGeom>
          <a:solidFill>
            <a:schemeClr val="accent2"/>
          </a:solidFill>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lang="en-US" sz="2000" b="0" i="0" kern="1200" spc="0" dirty="0" smtClean="0">
                <a:solidFill>
                  <a:schemeClr val="accent1"/>
                </a:solidFill>
                <a:latin typeface="FS Albert" panose="02000000040000020004"/>
                <a:ea typeface="+mn-ea"/>
                <a:cs typeface="+mn-cs"/>
              </a:defRPr>
            </a:lvl1pPr>
            <a:lvl2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2pPr>
            <a:lvl3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3pPr>
            <a:lvl4pPr marL="0" indent="0" algn="ctr" defTabSz="914400" rtl="0" eaLnBrk="1" latinLnBrk="0" hangingPunct="1">
              <a:lnSpc>
                <a:spcPct val="100000"/>
              </a:lnSpc>
              <a:spcBef>
                <a:spcPts val="500"/>
              </a:spcBef>
              <a:buFont typeface="Arial" panose="020B0604020202020204" pitchFamily="34" charset="0"/>
              <a:buNone/>
              <a:defRPr lang="en-US" sz="2800" b="0" i="0" kern="1200" spc="0" dirty="0" smtClean="0">
                <a:solidFill>
                  <a:schemeClr val="lt1"/>
                </a:solidFill>
                <a:latin typeface="Gotham-Light" pitchFamily="2" charset="0"/>
                <a:ea typeface="+mn-ea"/>
                <a:cs typeface="+mn-cs"/>
              </a:defRPr>
            </a:lvl4pPr>
            <a:lvl5pPr marL="0" indent="0" algn="ctr" defTabSz="914400" rtl="0" eaLnBrk="1" latinLnBrk="0" hangingPunct="1">
              <a:lnSpc>
                <a:spcPct val="100000"/>
              </a:lnSpc>
              <a:spcBef>
                <a:spcPts val="500"/>
              </a:spcBef>
              <a:buFont typeface="Arial" panose="020B0604020202020204" pitchFamily="34" charset="0"/>
              <a:buNone/>
              <a:defRPr lang="en-GB" sz="2800" b="0" i="0" kern="1200" spc="0" dirty="0">
                <a:solidFill>
                  <a:schemeClr val="lt1"/>
                </a:solidFill>
                <a:latin typeface="Gotham-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srgbClr val="333F48"/>
              </a:solidFill>
              <a:effectLst/>
              <a:uLnTx/>
              <a:uFillTx/>
              <a:latin typeface="Arial Nova Light" panose="020B0304020202020204" pitchFamily="34" charset="0"/>
              <a:ea typeface="+mn-ea"/>
              <a:cs typeface="+mn-cs"/>
            </a:endParaRPr>
          </a:p>
        </p:txBody>
      </p:sp>
      <p:sp>
        <p:nvSpPr>
          <p:cNvPr id="17" name="Text Placeholder 6">
            <a:extLst>
              <a:ext uri="{FF2B5EF4-FFF2-40B4-BE49-F238E27FC236}">
                <a16:creationId xmlns:a16="http://schemas.microsoft.com/office/drawing/2014/main" id="{7F723C90-0201-4A5A-B24A-DEAE183C3D13}"/>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8" name="Text Placeholder 12">
            <a:extLst>
              <a:ext uri="{FF2B5EF4-FFF2-40B4-BE49-F238E27FC236}">
                <a16:creationId xmlns:a16="http://schemas.microsoft.com/office/drawing/2014/main" id="{0E8591DE-426B-4556-96B4-4277547337E6}"/>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19" name="Text Placeholder 2">
            <a:extLst>
              <a:ext uri="{FF2B5EF4-FFF2-40B4-BE49-F238E27FC236}">
                <a16:creationId xmlns:a16="http://schemas.microsoft.com/office/drawing/2014/main" id="{BC30EDC5-60C9-4942-AC5F-4BD99066DD3B}"/>
              </a:ext>
            </a:extLst>
          </p:cNvPr>
          <p:cNvSpPr>
            <a:spLocks noGrp="1"/>
          </p:cNvSpPr>
          <p:nvPr>
            <p:ph type="body" sz="quarter" idx="16" hasCustomPrompt="1"/>
          </p:nvPr>
        </p:nvSpPr>
        <p:spPr>
          <a:xfrm>
            <a:off x="1248508" y="2457756"/>
            <a:ext cx="2119313" cy="1935163"/>
          </a:xfrm>
          <a:prstGeom prst="rect">
            <a:avLst/>
          </a:prstGeom>
        </p:spPr>
        <p:txBody>
          <a:bodyPr anchor="ctr"/>
          <a:lstStyle>
            <a:lvl1pPr marL="0" indent="0" algn="ctr">
              <a:buNone/>
              <a:defRPr sz="2400">
                <a:solidFill>
                  <a:srgbClr val="000000"/>
                </a:solidFill>
                <a:latin typeface="+mj-lt"/>
              </a:defRPr>
            </a:lvl1pPr>
          </a:lstStyle>
          <a:p>
            <a:pPr lvl="0"/>
            <a:r>
              <a:rPr lang="en-GB"/>
              <a:t>Click to add text here</a:t>
            </a:r>
          </a:p>
        </p:txBody>
      </p:sp>
      <p:sp>
        <p:nvSpPr>
          <p:cNvPr id="20" name="Text Placeholder 2">
            <a:extLst>
              <a:ext uri="{FF2B5EF4-FFF2-40B4-BE49-F238E27FC236}">
                <a16:creationId xmlns:a16="http://schemas.microsoft.com/office/drawing/2014/main" id="{48AD77A6-57AE-462A-8678-62FDD52CD68F}"/>
              </a:ext>
            </a:extLst>
          </p:cNvPr>
          <p:cNvSpPr>
            <a:spLocks noGrp="1"/>
          </p:cNvSpPr>
          <p:nvPr>
            <p:ph type="body" sz="quarter" idx="17" hasCustomPrompt="1"/>
          </p:nvPr>
        </p:nvSpPr>
        <p:spPr>
          <a:xfrm>
            <a:off x="5036341" y="2457756"/>
            <a:ext cx="2119313" cy="1935163"/>
          </a:xfrm>
          <a:prstGeom prst="rect">
            <a:avLst/>
          </a:prstGeom>
        </p:spPr>
        <p:txBody>
          <a:bodyPr anchor="ctr"/>
          <a:lstStyle>
            <a:lvl1pPr marL="0" indent="0" algn="ctr">
              <a:buNone/>
              <a:defRPr sz="2400">
                <a:solidFill>
                  <a:srgbClr val="000000"/>
                </a:solidFill>
                <a:latin typeface="+mj-lt"/>
              </a:defRPr>
            </a:lvl1pPr>
          </a:lstStyle>
          <a:p>
            <a:pPr lvl="0"/>
            <a:r>
              <a:rPr lang="en-GB"/>
              <a:t>You can use these circles to hold facts and figures</a:t>
            </a:r>
          </a:p>
        </p:txBody>
      </p:sp>
      <p:sp>
        <p:nvSpPr>
          <p:cNvPr id="21" name="Text Placeholder 2">
            <a:extLst>
              <a:ext uri="{FF2B5EF4-FFF2-40B4-BE49-F238E27FC236}">
                <a16:creationId xmlns:a16="http://schemas.microsoft.com/office/drawing/2014/main" id="{E8FF1C63-F91B-48B2-80DB-A527C1B2991F}"/>
              </a:ext>
            </a:extLst>
          </p:cNvPr>
          <p:cNvSpPr>
            <a:spLocks noGrp="1"/>
          </p:cNvSpPr>
          <p:nvPr>
            <p:ph type="body" sz="quarter" idx="18" hasCustomPrompt="1"/>
          </p:nvPr>
        </p:nvSpPr>
        <p:spPr>
          <a:xfrm>
            <a:off x="8824179" y="2457756"/>
            <a:ext cx="2119313" cy="1935163"/>
          </a:xfrm>
          <a:prstGeom prst="rect">
            <a:avLst/>
          </a:prstGeom>
        </p:spPr>
        <p:txBody>
          <a:bodyPr anchor="ctr"/>
          <a:lstStyle>
            <a:lvl1pPr marL="0" indent="0" algn="ctr">
              <a:buNone/>
              <a:defRPr sz="2400">
                <a:solidFill>
                  <a:srgbClr val="000000"/>
                </a:solidFill>
                <a:latin typeface="+mj-lt"/>
              </a:defRPr>
            </a:lvl1pPr>
          </a:lstStyle>
          <a:p>
            <a:pPr lvl="0"/>
            <a:r>
              <a:rPr lang="en-GB"/>
              <a:t>Or to pull out key quotes</a:t>
            </a:r>
          </a:p>
        </p:txBody>
      </p:sp>
      <p:sp>
        <p:nvSpPr>
          <p:cNvPr id="22" name="Slide Number Placeholder 1">
            <a:extLst>
              <a:ext uri="{FF2B5EF4-FFF2-40B4-BE49-F238E27FC236}">
                <a16:creationId xmlns:a16="http://schemas.microsoft.com/office/drawing/2014/main" id="{4379C126-F4F7-4520-8562-667A9FEF9608}"/>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9952285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BA1DD568-0CED-49A3-90CE-C8DAE92C14AD}"/>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2">
            <a:extLst>
              <a:ext uri="{FF2B5EF4-FFF2-40B4-BE49-F238E27FC236}">
                <a16:creationId xmlns:a16="http://schemas.microsoft.com/office/drawing/2014/main" id="{9F0C5352-04E3-4407-8AAB-4AB997278665}"/>
              </a:ext>
            </a:extLst>
          </p:cNvPr>
          <p:cNvSpPr>
            <a:spLocks noGrp="1"/>
          </p:cNvSpPr>
          <p:nvPr>
            <p:ph type="body" sz="quarter" idx="10" hasCustomPrompt="1"/>
          </p:nvPr>
        </p:nvSpPr>
        <p:spPr>
          <a:xfrm>
            <a:off x="601735" y="427588"/>
            <a:ext cx="5119796"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Click to add title here</a:t>
            </a:r>
          </a:p>
        </p:txBody>
      </p:sp>
      <p:sp>
        <p:nvSpPr>
          <p:cNvPr id="6" name="Table Placeholder 5">
            <a:extLst>
              <a:ext uri="{FF2B5EF4-FFF2-40B4-BE49-F238E27FC236}">
                <a16:creationId xmlns:a16="http://schemas.microsoft.com/office/drawing/2014/main" id="{7C16613C-AF96-4031-B7D8-D193549D5495}"/>
              </a:ext>
            </a:extLst>
          </p:cNvPr>
          <p:cNvSpPr>
            <a:spLocks noGrp="1"/>
          </p:cNvSpPr>
          <p:nvPr>
            <p:ph type="tbl" sz="quarter" idx="13" hasCustomPrompt="1"/>
          </p:nvPr>
        </p:nvSpPr>
        <p:spPr>
          <a:xfrm>
            <a:off x="2201848" y="1772616"/>
            <a:ext cx="7788303" cy="4538663"/>
          </a:xfrm>
          <a:prstGeom prst="rect">
            <a:avLst/>
          </a:prstGeom>
        </p:spPr>
        <p:txBody>
          <a:bodyPr/>
          <a:lstStyle>
            <a:lvl1pPr marL="0" indent="0">
              <a:buNone/>
              <a:defRPr sz="2000">
                <a:latin typeface="Abadi Extra Light" panose="020B0204020104020204" pitchFamily="34" charset="0"/>
              </a:defRPr>
            </a:lvl1pPr>
          </a:lstStyle>
          <a:p>
            <a:r>
              <a:rPr lang="en-GB"/>
              <a:t>Click to add a table</a:t>
            </a:r>
          </a:p>
        </p:txBody>
      </p:sp>
      <p:sp>
        <p:nvSpPr>
          <p:cNvPr id="9" name="Text Placeholder 6">
            <a:extLst>
              <a:ext uri="{FF2B5EF4-FFF2-40B4-BE49-F238E27FC236}">
                <a16:creationId xmlns:a16="http://schemas.microsoft.com/office/drawing/2014/main" id="{D2235E50-F301-467D-9B5C-E849F4DEC1F3}"/>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7" name="Slide Number Placeholder 1">
            <a:extLst>
              <a:ext uri="{FF2B5EF4-FFF2-40B4-BE49-F238E27FC236}">
                <a16:creationId xmlns:a16="http://schemas.microsoft.com/office/drawing/2014/main" id="{0CEFEB48-80A4-41A2-9DF0-D83E546DAFE4}"/>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367496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5C20-3C31-60A0-075D-DFCF49A138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A7C18A-3995-18E4-37D8-DF4BC1FA45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C4DB2E-2E6A-4C34-1FDB-E12752FF1A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C71D74-AEB1-5F56-234D-C186B135880C}"/>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6" name="Footer Placeholder 5">
            <a:extLst>
              <a:ext uri="{FF2B5EF4-FFF2-40B4-BE49-F238E27FC236}">
                <a16:creationId xmlns:a16="http://schemas.microsoft.com/office/drawing/2014/main" id="{4FAB667A-58A4-F001-0E0A-D4FD3BE52F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49384F-8174-01AE-519D-3630DC176F15}"/>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3125441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CA6ED-785D-41A7-826D-8C4F1F3F65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3B4A082E-8E26-4D29-BF0C-19DDA4D6D3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94" y="0"/>
            <a:ext cx="12187263" cy="6858000"/>
          </a:xfrm>
          <a:prstGeom prst="rect">
            <a:avLst/>
          </a:prstGeom>
        </p:spPr>
      </p:pic>
      <p:sp>
        <p:nvSpPr>
          <p:cNvPr id="7" name="Text Placeholder 2">
            <a:extLst>
              <a:ext uri="{FF2B5EF4-FFF2-40B4-BE49-F238E27FC236}">
                <a16:creationId xmlns:a16="http://schemas.microsoft.com/office/drawing/2014/main" id="{E979DE1D-48BD-48FE-9BE2-FE17D80DCB80}"/>
              </a:ext>
            </a:extLst>
          </p:cNvPr>
          <p:cNvSpPr>
            <a:spLocks noGrp="1"/>
          </p:cNvSpPr>
          <p:nvPr>
            <p:ph type="body" sz="quarter" idx="10" hasCustomPrompt="1"/>
          </p:nvPr>
        </p:nvSpPr>
        <p:spPr>
          <a:xfrm>
            <a:off x="2768639" y="4438155"/>
            <a:ext cx="6654721" cy="744144"/>
          </a:xfrm>
          <a:prstGeom prst="rect">
            <a:avLst/>
          </a:prstGeom>
        </p:spPr>
        <p:txBody>
          <a:bodyPr/>
          <a:lstStyle>
            <a:lvl1pPr marL="0" indent="0" algn="ctr">
              <a:buNone/>
              <a:defRPr sz="4800">
                <a:solidFill>
                  <a:schemeClr val="bg1"/>
                </a:solidFill>
                <a:latin typeface="Abadi Extra Light" panose="020B0204020104020204" pitchFamily="34" charset="0"/>
              </a:defRPr>
            </a:lvl1pPr>
          </a:lstStyle>
          <a:p>
            <a:pPr lvl="0"/>
            <a:r>
              <a:rPr lang="en-GB"/>
              <a:t>Add closer, </a:t>
            </a:r>
            <a:r>
              <a:rPr lang="en-GB" err="1"/>
              <a:t>eg</a:t>
            </a:r>
            <a:r>
              <a:rPr lang="en-GB"/>
              <a:t> ‘Thank you’</a:t>
            </a:r>
          </a:p>
        </p:txBody>
      </p:sp>
      <p:pic>
        <p:nvPicPr>
          <p:cNvPr id="2" name="Picture 2">
            <a:extLst>
              <a:ext uri="{FF2B5EF4-FFF2-40B4-BE49-F238E27FC236}">
                <a16:creationId xmlns:a16="http://schemas.microsoft.com/office/drawing/2014/main" id="{F3533DEC-3736-32B6-BBAF-EC894D5E936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14749" y="381204"/>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583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98551267-AF1F-4130-A022-483694C3ABD6}"/>
              </a:ext>
            </a:extLst>
          </p:cNvPr>
          <p:cNvSpPr>
            <a:spLocks noGrp="1"/>
          </p:cNvSpPr>
          <p:nvPr>
            <p:ph type="body" sz="quarter" idx="12" hasCustomPrompt="1"/>
          </p:nvPr>
        </p:nvSpPr>
        <p:spPr>
          <a:xfrm>
            <a:off x="601735" y="1021648"/>
            <a:ext cx="5119796" cy="368499"/>
          </a:xfrm>
          <a:prstGeom prst="rect">
            <a:avLst/>
          </a:prstGeom>
        </p:spPr>
        <p:txBody>
          <a:bodyPr/>
          <a:lstStyle>
            <a:lvl1pPr marL="0" indent="0" algn="l">
              <a:buNone/>
              <a:defRPr sz="1500">
                <a:solidFill>
                  <a:srgbClr val="333F48"/>
                </a:solidFill>
                <a:latin typeface="Abadi Extra Light" panose="020B0204020104020204" pitchFamily="34" charset="0"/>
              </a:defRPr>
            </a:lvl1pPr>
          </a:lstStyle>
          <a:p>
            <a:pPr lvl="0"/>
            <a:r>
              <a:rPr lang="en-GB"/>
              <a:t>Click to add a subheading here</a:t>
            </a:r>
          </a:p>
        </p:txBody>
      </p:sp>
      <p:sp>
        <p:nvSpPr>
          <p:cNvPr id="4" name="Text Placeholder 12">
            <a:extLst>
              <a:ext uri="{FF2B5EF4-FFF2-40B4-BE49-F238E27FC236}">
                <a16:creationId xmlns:a16="http://schemas.microsoft.com/office/drawing/2014/main" id="{3644DD20-C842-41BA-97DA-03F79C0098B6}"/>
              </a:ext>
            </a:extLst>
          </p:cNvPr>
          <p:cNvSpPr>
            <a:spLocks noGrp="1"/>
          </p:cNvSpPr>
          <p:nvPr>
            <p:ph type="body" sz="quarter" idx="10" hasCustomPrompt="1"/>
          </p:nvPr>
        </p:nvSpPr>
        <p:spPr>
          <a:xfrm>
            <a:off x="601735" y="427590"/>
            <a:ext cx="5119796" cy="522605"/>
          </a:xfrm>
          <a:prstGeom prst="rect">
            <a:avLst/>
          </a:prstGeom>
        </p:spPr>
        <p:txBody>
          <a:bodyPr/>
          <a:lstStyle>
            <a:lvl1pPr marL="0" indent="0" algn="l">
              <a:buNone/>
              <a:defRPr lang="en-GB" sz="2700" kern="1200" dirty="0" smtClean="0">
                <a:solidFill>
                  <a:srgbClr val="009FDF"/>
                </a:solidFill>
                <a:latin typeface="Abadi Extra Light" panose="020B0204020104020204" pitchFamily="34" charset="0"/>
                <a:ea typeface="+mn-ea"/>
                <a:cs typeface="+mn-cs"/>
              </a:defRPr>
            </a:lvl1pPr>
          </a:lstStyle>
          <a:p>
            <a:pPr lvl="0"/>
            <a:r>
              <a:rPr lang="en-GB"/>
              <a:t>Click to add title here</a:t>
            </a:r>
          </a:p>
        </p:txBody>
      </p:sp>
      <p:sp>
        <p:nvSpPr>
          <p:cNvPr id="5" name="Table Placeholder 5">
            <a:extLst>
              <a:ext uri="{FF2B5EF4-FFF2-40B4-BE49-F238E27FC236}">
                <a16:creationId xmlns:a16="http://schemas.microsoft.com/office/drawing/2014/main" id="{9617CA5E-DBCA-4725-8E06-51D7EC7181C0}"/>
              </a:ext>
            </a:extLst>
          </p:cNvPr>
          <p:cNvSpPr>
            <a:spLocks noGrp="1"/>
          </p:cNvSpPr>
          <p:nvPr>
            <p:ph type="tbl" sz="quarter" idx="13" hasCustomPrompt="1"/>
          </p:nvPr>
        </p:nvSpPr>
        <p:spPr>
          <a:xfrm>
            <a:off x="2201850" y="1891751"/>
            <a:ext cx="7788303" cy="4538663"/>
          </a:xfrm>
          <a:prstGeom prst="rect">
            <a:avLst/>
          </a:prstGeom>
        </p:spPr>
        <p:txBody>
          <a:bodyPr/>
          <a:lstStyle>
            <a:lvl1pPr marL="0" indent="0">
              <a:buNone/>
              <a:defRPr sz="1500">
                <a:latin typeface="Abadi Extra Light" panose="020B0204020104020204" pitchFamily="34" charset="0"/>
              </a:defRPr>
            </a:lvl1pPr>
          </a:lstStyle>
          <a:p>
            <a:r>
              <a:rPr lang="en-GB"/>
              <a:t>Click to add a table</a:t>
            </a:r>
          </a:p>
        </p:txBody>
      </p:sp>
    </p:spTree>
    <p:extLst>
      <p:ext uri="{BB962C8B-B14F-4D97-AF65-F5344CB8AC3E}">
        <p14:creationId xmlns:p14="http://schemas.microsoft.com/office/powerpoint/2010/main" val="2150112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Blank header slide ">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D48FCA1B-E9CE-439C-9C62-F1C9312687F6}"/>
              </a:ext>
            </a:extLst>
          </p:cNvPr>
          <p:cNvSpPr/>
          <p:nvPr userDrawn="1"/>
        </p:nvSpPr>
        <p:spPr>
          <a:xfrm flipV="1">
            <a:off x="143607" y="136525"/>
            <a:ext cx="11904785" cy="658494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2">
            <a:extLst>
              <a:ext uri="{FF2B5EF4-FFF2-40B4-BE49-F238E27FC236}">
                <a16:creationId xmlns:a16="http://schemas.microsoft.com/office/drawing/2014/main" id="{167D8DAE-8D76-4A77-8AB7-426DFB8DD5D5}"/>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chemeClr val="accent1"/>
                </a:solidFill>
                <a:latin typeface="Abadi Extra Light" panose="020B0204020104020204" pitchFamily="34" charset="0"/>
                <a:ea typeface="+mn-ea"/>
                <a:cs typeface="+mn-cs"/>
              </a:defRPr>
            </a:lvl1pPr>
          </a:lstStyle>
          <a:p>
            <a:pPr lvl="0"/>
            <a:r>
              <a:rPr lang="en-GB"/>
              <a:t>Titles (Abadi Extra Light, 36pt)</a:t>
            </a:r>
          </a:p>
        </p:txBody>
      </p:sp>
      <p:sp>
        <p:nvSpPr>
          <p:cNvPr id="7" name="Text Placeholder 6">
            <a:extLst>
              <a:ext uri="{FF2B5EF4-FFF2-40B4-BE49-F238E27FC236}">
                <a16:creationId xmlns:a16="http://schemas.microsoft.com/office/drawing/2014/main" id="{7FA8F25B-B9FD-49E5-9249-40AB8F386BF4}"/>
              </a:ext>
            </a:extLst>
          </p:cNvPr>
          <p:cNvSpPr>
            <a:spLocks noGrp="1"/>
          </p:cNvSpPr>
          <p:nvPr>
            <p:ph type="body" sz="quarter" idx="12" hasCustomPrompt="1"/>
          </p:nvPr>
        </p:nvSpPr>
        <p:spPr>
          <a:xfrm>
            <a:off x="601735" y="1021646"/>
            <a:ext cx="11004910" cy="368499"/>
          </a:xfrm>
          <a:prstGeom prst="rect">
            <a:avLst/>
          </a:prstGeom>
          <a:solidFill>
            <a:srgbClr val="D8F1FF"/>
          </a:solidFill>
        </p:spPr>
        <p:txBody>
          <a:bodyPr/>
          <a:lstStyle>
            <a:lvl1pPr marL="0" indent="0" algn="l">
              <a:buNone/>
              <a:defRPr sz="2000">
                <a:solidFill>
                  <a:srgbClr val="000000"/>
                </a:solidFill>
                <a:latin typeface="Abadi Extra Light" panose="020B0204020104020204" pitchFamily="34" charset="0"/>
              </a:defRPr>
            </a:lvl1pPr>
          </a:lstStyle>
          <a:p>
            <a:pPr lvl="0"/>
            <a:r>
              <a:rPr lang="en-GB"/>
              <a:t>Click to add a subheading here</a:t>
            </a:r>
          </a:p>
        </p:txBody>
      </p:sp>
      <p:sp>
        <p:nvSpPr>
          <p:cNvPr id="10" name="Slide Number Placeholder 1">
            <a:extLst>
              <a:ext uri="{FF2B5EF4-FFF2-40B4-BE49-F238E27FC236}">
                <a16:creationId xmlns:a16="http://schemas.microsoft.com/office/drawing/2014/main" id="{1727C2E6-B914-49B5-ACC7-A41876D07102}"/>
              </a:ext>
            </a:extLst>
          </p:cNvPr>
          <p:cNvSpPr>
            <a:spLocks noGrp="1"/>
          </p:cNvSpPr>
          <p:nvPr>
            <p:ph type="sldNum" sz="quarter" idx="26"/>
          </p:nvPr>
        </p:nvSpPr>
        <p:spPr>
          <a:xfrm>
            <a:off x="11691260" y="6559420"/>
            <a:ext cx="430926" cy="162052"/>
          </a:xfrm>
          <a:prstGeom prst="rect">
            <a:avLst/>
          </a:prstGeom>
        </p:spPr>
        <p:txBody>
          <a:bodyPr/>
          <a:lstStyle>
            <a:lvl1pPr algn="r">
              <a:defRPr/>
            </a:lvl1pPr>
          </a:lstStyle>
          <a:p>
            <a:fld id="{B1739543-E302-4EAD-9AFA-E45B8A7403F9}" type="slidenum">
              <a:rPr lang="en-GB" smtClean="0"/>
              <a:pPr/>
              <a:t>‹#›</a:t>
            </a:fld>
            <a:endParaRPr lang="en-GB"/>
          </a:p>
        </p:txBody>
      </p:sp>
    </p:spTree>
    <p:extLst>
      <p:ext uri="{BB962C8B-B14F-4D97-AF65-F5344CB8AC3E}">
        <p14:creationId xmlns:p14="http://schemas.microsoft.com/office/powerpoint/2010/main" val="119559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8166651-2E4C-4ECC-927B-60349638477F}"/>
              </a:ext>
            </a:extLst>
          </p:cNvPr>
          <p:cNvSpPr>
            <a:spLocks noGrp="1"/>
          </p:cNvSpPr>
          <p:nvPr>
            <p:ph type="body" sz="quarter" idx="12" hasCustomPrompt="1"/>
          </p:nvPr>
        </p:nvSpPr>
        <p:spPr>
          <a:xfrm>
            <a:off x="601735" y="1021646"/>
            <a:ext cx="5119796" cy="368499"/>
          </a:xfrm>
          <a:prstGeom prst="rect">
            <a:avLst/>
          </a:prstGeom>
        </p:spPr>
        <p:txBody>
          <a:bodyPr/>
          <a:lstStyle>
            <a:lvl1pPr marL="0" indent="0" algn="l">
              <a:buNone/>
              <a:defRPr sz="2000">
                <a:latin typeface="Abadi Extra Light" panose="020B0204020104020204" pitchFamily="34" charset="0"/>
              </a:defRPr>
            </a:lvl1pPr>
          </a:lstStyle>
          <a:p>
            <a:pPr lvl="0"/>
            <a:r>
              <a:rPr lang="en-GB"/>
              <a:t>Click to add a subheading here</a:t>
            </a:r>
          </a:p>
        </p:txBody>
      </p:sp>
      <p:sp>
        <p:nvSpPr>
          <p:cNvPr id="13" name="Text Placeholder 12">
            <a:extLst>
              <a:ext uri="{FF2B5EF4-FFF2-40B4-BE49-F238E27FC236}">
                <a16:creationId xmlns:a16="http://schemas.microsoft.com/office/drawing/2014/main" id="{F6A65D42-F960-4FA7-8AAF-13664C9335AE}"/>
              </a:ext>
            </a:extLst>
          </p:cNvPr>
          <p:cNvSpPr>
            <a:spLocks noGrp="1"/>
          </p:cNvSpPr>
          <p:nvPr>
            <p:ph type="body" sz="quarter" idx="10" hasCustomPrompt="1"/>
          </p:nvPr>
        </p:nvSpPr>
        <p:spPr>
          <a:xfrm>
            <a:off x="601735" y="427588"/>
            <a:ext cx="5119794" cy="522605"/>
          </a:xfrm>
          <a:prstGeom prst="rect">
            <a:avLst/>
          </a:prstGeom>
        </p:spPr>
        <p:txBody>
          <a:bodyPr/>
          <a:lstStyle>
            <a:lvl1pPr marL="0" indent="0" algn="l">
              <a:buNone/>
              <a:defRPr lang="en-GB" sz="3600" kern="1200" dirty="0" smtClean="0">
                <a:solidFill>
                  <a:srgbClr val="009FDE"/>
                </a:solidFill>
                <a:latin typeface="Abadi Extra Light" panose="020B0204020104020204" pitchFamily="34" charset="0"/>
                <a:ea typeface="+mn-ea"/>
                <a:cs typeface="+mn-cs"/>
              </a:defRPr>
            </a:lvl1pPr>
          </a:lstStyle>
          <a:p>
            <a:pPr lvl="0"/>
            <a:r>
              <a:rPr lang="en-GB"/>
              <a:t>Click to add title here</a:t>
            </a:r>
          </a:p>
        </p:txBody>
      </p:sp>
      <p:sp>
        <p:nvSpPr>
          <p:cNvPr id="15" name="Picture Placeholder 14">
            <a:extLst>
              <a:ext uri="{FF2B5EF4-FFF2-40B4-BE49-F238E27FC236}">
                <a16:creationId xmlns:a16="http://schemas.microsoft.com/office/drawing/2014/main" id="{746D3137-33D6-4D0F-B801-8E19053F7922}"/>
              </a:ext>
            </a:extLst>
          </p:cNvPr>
          <p:cNvSpPr>
            <a:spLocks noGrp="1"/>
          </p:cNvSpPr>
          <p:nvPr>
            <p:ph type="pic" sz="quarter" idx="11" hasCustomPrompt="1"/>
          </p:nvPr>
        </p:nvSpPr>
        <p:spPr>
          <a:xfrm>
            <a:off x="6090078" y="0"/>
            <a:ext cx="6101922" cy="6858000"/>
          </a:xfrm>
          <a:prstGeom prst="rect">
            <a:avLst/>
          </a:prstGeom>
        </p:spPr>
        <p:txBody>
          <a:bodyPr/>
          <a:lstStyle>
            <a:lvl1pPr marL="0" indent="0">
              <a:buNone/>
              <a:defRPr sz="2000">
                <a:solidFill>
                  <a:srgbClr val="333F48"/>
                </a:solidFill>
                <a:latin typeface="Abadi Extra Light" panose="020B0204020104020204" pitchFamily="34" charset="0"/>
              </a:defRPr>
            </a:lvl1pPr>
          </a:lstStyle>
          <a:p>
            <a:r>
              <a:rPr lang="en-GB"/>
              <a:t>Click to add picture</a:t>
            </a:r>
          </a:p>
        </p:txBody>
      </p:sp>
      <p:sp>
        <p:nvSpPr>
          <p:cNvPr id="12" name="Text Placeholder 11">
            <a:extLst>
              <a:ext uri="{FF2B5EF4-FFF2-40B4-BE49-F238E27FC236}">
                <a16:creationId xmlns:a16="http://schemas.microsoft.com/office/drawing/2014/main" id="{9EB4D3D3-D4D9-408D-B57D-D526522A490A}"/>
              </a:ext>
            </a:extLst>
          </p:cNvPr>
          <p:cNvSpPr>
            <a:spLocks noGrp="1"/>
          </p:cNvSpPr>
          <p:nvPr>
            <p:ph type="body" sz="quarter" idx="13" hasCustomPrompt="1"/>
          </p:nvPr>
        </p:nvSpPr>
        <p:spPr>
          <a:xfrm>
            <a:off x="601734" y="1881555"/>
            <a:ext cx="5119795" cy="4548858"/>
          </a:xfrm>
          <a:prstGeom prst="rect">
            <a:avLst/>
          </a:prstGeom>
        </p:spPr>
        <p:txBody>
          <a:bodyPr/>
          <a:lstStyle>
            <a:lvl1pPr marL="0" indent="0">
              <a:buClr>
                <a:schemeClr val="accent1"/>
              </a:buClr>
              <a:buFont typeface="Arial" panose="020B0604020202020204" pitchFamily="34" charset="0"/>
              <a:buNone/>
              <a:defRPr sz="1800">
                <a:solidFill>
                  <a:srgbClr val="333F48"/>
                </a:solidFill>
                <a:latin typeface="Arial Nova Light" panose="020B0304020202020204" pitchFamily="34" charset="0"/>
              </a:defRPr>
            </a:lvl1pPr>
            <a:lvl2pPr marL="457200" indent="0">
              <a:buClr>
                <a:schemeClr val="accent1"/>
              </a:buClr>
              <a:buNone/>
              <a:defRPr sz="1800">
                <a:latin typeface="Arial Nova Light" panose="020B0304020202020204" pitchFamily="34" charset="0"/>
              </a:defRPr>
            </a:lvl2pPr>
            <a:lvl3pPr marL="1200150" indent="-285750">
              <a:buClr>
                <a:schemeClr val="accent1"/>
              </a:buClr>
              <a:buFont typeface="Arial" panose="020B0604020202020204" pitchFamily="34" charset="0"/>
              <a:buChar char="•"/>
              <a:defRPr sz="1800">
                <a:latin typeface="Arial Nova Light" panose="020B0304020202020204" pitchFamily="34" charset="0"/>
              </a:defRPr>
            </a:lvl3pPr>
            <a:lvl4pPr marL="1371600" indent="0">
              <a:buNone/>
              <a:defRPr/>
            </a:lvl4pPr>
          </a:lstStyle>
          <a:p>
            <a:pPr lvl="0"/>
            <a:r>
              <a:rPr lang="en-GB"/>
              <a:t>Main body copy should use Arial Nova Light, 18pt. Please use charcoal grey text on a white background, and white text on a blue background (these colours are all saved as pre-sets).</a:t>
            </a:r>
          </a:p>
          <a:p>
            <a:pPr lvl="0"/>
            <a:endParaRPr lang="en-GB"/>
          </a:p>
        </p:txBody>
      </p:sp>
    </p:spTree>
    <p:extLst>
      <p:ext uri="{BB962C8B-B14F-4D97-AF65-F5344CB8AC3E}">
        <p14:creationId xmlns:p14="http://schemas.microsoft.com/office/powerpoint/2010/main" val="1384819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nk header slide">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0EF11FFE-1C61-48F7-9F5D-7704CED2A1EC}"/>
              </a:ext>
            </a:extLst>
          </p:cNvPr>
          <p:cNvSpPr>
            <a:spLocks noGrp="1"/>
          </p:cNvSpPr>
          <p:nvPr>
            <p:ph type="body" sz="quarter" idx="12" hasCustomPrompt="1"/>
          </p:nvPr>
        </p:nvSpPr>
        <p:spPr>
          <a:xfrm>
            <a:off x="601734" y="1021646"/>
            <a:ext cx="5768920" cy="368499"/>
          </a:xfrm>
          <a:prstGeom prst="rect">
            <a:avLst/>
          </a:prstGeom>
        </p:spPr>
        <p:txBody>
          <a:bodyPr/>
          <a:lstStyle>
            <a:lvl1pPr marL="0" indent="0" algn="l">
              <a:buNone/>
              <a:defRPr sz="2000">
                <a:solidFill>
                  <a:srgbClr val="333F48"/>
                </a:solidFill>
                <a:latin typeface="Abadi Extra Light" panose="020B0204020104020204" pitchFamily="34" charset="0"/>
              </a:defRPr>
            </a:lvl1pPr>
          </a:lstStyle>
          <a:p>
            <a:pPr lvl="0"/>
            <a:r>
              <a:rPr lang="en-GB"/>
              <a:t>Subheadings (Abadi Extra Light, 20pt)</a:t>
            </a:r>
          </a:p>
        </p:txBody>
      </p:sp>
      <p:sp>
        <p:nvSpPr>
          <p:cNvPr id="4" name="Text Placeholder 12">
            <a:extLst>
              <a:ext uri="{FF2B5EF4-FFF2-40B4-BE49-F238E27FC236}">
                <a16:creationId xmlns:a16="http://schemas.microsoft.com/office/drawing/2014/main" id="{21CF802A-559E-4958-ACC3-ABB53EBFB190}"/>
              </a:ext>
            </a:extLst>
          </p:cNvPr>
          <p:cNvSpPr>
            <a:spLocks noGrp="1"/>
          </p:cNvSpPr>
          <p:nvPr>
            <p:ph type="body" sz="quarter" idx="10" hasCustomPrompt="1"/>
          </p:nvPr>
        </p:nvSpPr>
        <p:spPr>
          <a:xfrm>
            <a:off x="601735" y="427588"/>
            <a:ext cx="5768920" cy="522605"/>
          </a:xfrm>
          <a:prstGeom prst="rect">
            <a:avLst/>
          </a:prstGeom>
        </p:spPr>
        <p:txBody>
          <a:bodyPr/>
          <a:lstStyle>
            <a:lvl1pPr marL="0" indent="0" algn="l">
              <a:buNone/>
              <a:defRPr lang="en-GB" sz="3600" kern="1200" dirty="0" smtClean="0">
                <a:solidFill>
                  <a:srgbClr val="009FDF"/>
                </a:solidFill>
                <a:latin typeface="Abadi Extra Light" panose="020B0204020104020204" pitchFamily="34" charset="0"/>
                <a:ea typeface="+mn-ea"/>
                <a:cs typeface="+mn-cs"/>
              </a:defRPr>
            </a:lvl1pPr>
          </a:lstStyle>
          <a:p>
            <a:pPr lvl="0"/>
            <a:r>
              <a:rPr lang="en-GB"/>
              <a:t>Titles (Abadi Extra Light, 36pt)</a:t>
            </a:r>
          </a:p>
        </p:txBody>
      </p:sp>
    </p:spTree>
    <p:extLst>
      <p:ext uri="{BB962C8B-B14F-4D97-AF65-F5344CB8AC3E}">
        <p14:creationId xmlns:p14="http://schemas.microsoft.com/office/powerpoint/2010/main" val="300119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47AB-9CD1-4836-F2E4-0BCED7B65E4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323718-D2BC-F739-9925-058F74599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61DB5-60E0-7A75-6E6C-B2BDB0B318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4AE516-AF42-574E-BEF5-1035479B2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B5B23A-2132-979D-8802-4A9FAE7AB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1F51EE-4EE7-DB06-63CE-3BC1CB6DBF66}"/>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8" name="Footer Placeholder 7">
            <a:extLst>
              <a:ext uri="{FF2B5EF4-FFF2-40B4-BE49-F238E27FC236}">
                <a16:creationId xmlns:a16="http://schemas.microsoft.com/office/drawing/2014/main" id="{95E93166-EFAE-EE3F-D62D-E7CE970A94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D9D43E-7E06-B2FD-302B-AAC2DB85EF1D}"/>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83470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303B-EA18-817C-52F5-4331F1F099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1D06689-39A2-B174-B36D-5FD65D078B11}"/>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4" name="Footer Placeholder 3">
            <a:extLst>
              <a:ext uri="{FF2B5EF4-FFF2-40B4-BE49-F238E27FC236}">
                <a16:creationId xmlns:a16="http://schemas.microsoft.com/office/drawing/2014/main" id="{B3ED7AD7-763C-1C07-27D8-A06F19B436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028A64-FFC5-18E8-DEE5-BD23D6633079}"/>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27370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00E147-7183-A897-3014-E8FAAE5CB640}"/>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3" name="Footer Placeholder 2">
            <a:extLst>
              <a:ext uri="{FF2B5EF4-FFF2-40B4-BE49-F238E27FC236}">
                <a16:creationId xmlns:a16="http://schemas.microsoft.com/office/drawing/2014/main" id="{51B27066-CB52-F0DF-93A6-8F1B60F132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4C45CF-9DD8-FF3A-ECF6-B1054DB47E8A}"/>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227114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EF517-3035-D517-33BA-A84F2B734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0CB176-8129-470B-AD43-7AE7BB0533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DE8E0D-FCF0-2253-CAD7-78D573F8D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0AECD-5DEA-7B2F-B374-B11A153A56C9}"/>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6" name="Footer Placeholder 5">
            <a:extLst>
              <a:ext uri="{FF2B5EF4-FFF2-40B4-BE49-F238E27FC236}">
                <a16:creationId xmlns:a16="http://schemas.microsoft.com/office/drawing/2014/main" id="{86952645-7B15-7AAE-9C3C-5C5C6FB03E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8EAA4E-10D8-77E2-DA94-9B8E1B724FFE}"/>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36143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2FDE-691A-373D-0DC4-E0CB82C2B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257E9B-5925-562E-ADDA-E45FE5554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1166E9-3DED-0C1B-A488-473CD1BF6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67A680-F925-23D8-59B1-E95363D48BF4}"/>
              </a:ext>
            </a:extLst>
          </p:cNvPr>
          <p:cNvSpPr>
            <a:spLocks noGrp="1"/>
          </p:cNvSpPr>
          <p:nvPr>
            <p:ph type="dt" sz="half" idx="10"/>
          </p:nvPr>
        </p:nvSpPr>
        <p:spPr/>
        <p:txBody>
          <a:bodyPr/>
          <a:lstStyle/>
          <a:p>
            <a:fld id="{CFC1CDA9-7202-4FCC-A974-4FF8D703D16F}" type="datetimeFigureOut">
              <a:rPr lang="en-GB" smtClean="0"/>
              <a:t>20/05/2026</a:t>
            </a:fld>
            <a:endParaRPr lang="en-GB"/>
          </a:p>
        </p:txBody>
      </p:sp>
      <p:sp>
        <p:nvSpPr>
          <p:cNvPr id="6" name="Footer Placeholder 5">
            <a:extLst>
              <a:ext uri="{FF2B5EF4-FFF2-40B4-BE49-F238E27FC236}">
                <a16:creationId xmlns:a16="http://schemas.microsoft.com/office/drawing/2014/main" id="{A2AC8825-83AE-9451-7B0B-064B61024B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F233CC-6648-F5C4-0E6C-A29C789F5CBF}"/>
              </a:ext>
            </a:extLst>
          </p:cNvPr>
          <p:cNvSpPr>
            <a:spLocks noGrp="1"/>
          </p:cNvSpPr>
          <p:nvPr>
            <p:ph type="sldNum" sz="quarter" idx="12"/>
          </p:nvPr>
        </p:nvSpPr>
        <p:spPr/>
        <p:txBody>
          <a:bodyPr/>
          <a:lstStyle/>
          <a:p>
            <a:fld id="{E6736225-7836-4F0E-8148-012E77B98EBA}" type="slidenum">
              <a:rPr lang="en-GB" smtClean="0"/>
              <a:t>‹#›</a:t>
            </a:fld>
            <a:endParaRPr lang="en-GB"/>
          </a:p>
        </p:txBody>
      </p:sp>
    </p:spTree>
    <p:extLst>
      <p:ext uri="{BB962C8B-B14F-4D97-AF65-F5344CB8AC3E}">
        <p14:creationId xmlns:p14="http://schemas.microsoft.com/office/powerpoint/2010/main" val="242613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564011-706A-D009-C9D6-005F9D8F62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D5CAE3-5AFB-6BDD-DD63-971EE8816E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02C2BE-C5DC-624D-9372-3A8B2ABEF1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C1CDA9-7202-4FCC-A974-4FF8D703D16F}" type="datetimeFigureOut">
              <a:rPr lang="en-GB" smtClean="0"/>
              <a:t>20/05/2026</a:t>
            </a:fld>
            <a:endParaRPr lang="en-GB"/>
          </a:p>
        </p:txBody>
      </p:sp>
      <p:sp>
        <p:nvSpPr>
          <p:cNvPr id="5" name="Footer Placeholder 4">
            <a:extLst>
              <a:ext uri="{FF2B5EF4-FFF2-40B4-BE49-F238E27FC236}">
                <a16:creationId xmlns:a16="http://schemas.microsoft.com/office/drawing/2014/main" id="{508018EF-42E9-14BF-C9B3-50E2851ABF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C02BFD2-A032-1850-909A-31908870D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736225-7836-4F0E-8148-012E77B98EBA}" type="slidenum">
              <a:rPr lang="en-GB" smtClean="0"/>
              <a:t>‹#›</a:t>
            </a:fld>
            <a:endParaRPr lang="en-GB"/>
          </a:p>
        </p:txBody>
      </p:sp>
    </p:spTree>
    <p:extLst>
      <p:ext uri="{BB962C8B-B14F-4D97-AF65-F5344CB8AC3E}">
        <p14:creationId xmlns:p14="http://schemas.microsoft.com/office/powerpoint/2010/main" val="228431351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9" r:id="rId14"/>
    <p:sldLayoutId id="2147483820" r:id="rId15"/>
    <p:sldLayoutId id="2147483821" r:id="rId16"/>
    <p:sldLayoutId id="2147483822" r:id="rId17"/>
    <p:sldLayoutId id="2147483823" r:id="rId18"/>
    <p:sldLayoutId id="2147483824" r:id="rId19"/>
    <p:sldLayoutId id="2147483778" r:id="rId20"/>
    <p:sldLayoutId id="2147483779" r:id="rId21"/>
    <p:sldLayoutId id="2147483718" r:id="rId22"/>
    <p:sldLayoutId id="2147483781" r:id="rId23"/>
    <p:sldLayoutId id="2147483705" r:id="rId24"/>
    <p:sldLayoutId id="2147483719" r:id="rId25"/>
    <p:sldLayoutId id="2147483695" r:id="rId26"/>
    <p:sldLayoutId id="2147483703" r:id="rId27"/>
    <p:sldLayoutId id="2147483772" r:id="rId28"/>
    <p:sldLayoutId id="2147483713" r:id="rId29"/>
    <p:sldLayoutId id="2147483714" r:id="rId30"/>
    <p:sldLayoutId id="2147483789" r:id="rId31"/>
    <p:sldLayoutId id="2147483774" r:id="rId32"/>
    <p:sldLayoutId id="2147483716" r:id="rId33"/>
    <p:sldLayoutId id="2147483692" r:id="rId34"/>
    <p:sldLayoutId id="2147483717" r:id="rId35"/>
    <p:sldLayoutId id="2147483715" r:id="rId36"/>
    <p:sldLayoutId id="2147483775" r:id="rId37"/>
    <p:sldLayoutId id="2147483689" r:id="rId38"/>
    <p:sldLayoutId id="2147483770" r:id="rId39"/>
    <p:sldLayoutId id="2147483788" r:id="rId40"/>
    <p:sldLayoutId id="2147483748" r:id="rId41"/>
    <p:sldLayoutId id="2147483749" r:id="rId42"/>
    <p:sldLayoutId id="2147483750" r:id="rId43"/>
    <p:sldLayoutId id="2147483786"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18B82F-67C2-83C7-56DA-B6E2DB0991C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8633503-2D70-1537-BF4E-EBF6C848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91326CA1-3EF4-AC74-493D-145E1FEA9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14D47F-D6DC-57E7-029B-817489119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CC84FD-D640-845C-4486-04259C2CA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58CD8FA-4DE4-395A-4FCB-9DEF1A02A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7A6DF371-CCDE-8DC6-C4E0-43E3775E9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C886DD3F-A7D7-C974-2073-C4A1FF0E6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hidden="1">
            <a:extLst>
              <a:ext uri="{FF2B5EF4-FFF2-40B4-BE49-F238E27FC236}">
                <a16:creationId xmlns:a16="http://schemas.microsoft.com/office/drawing/2014/main" id="{F132CB80-DD93-91B5-DCA6-161AB5577A23}"/>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1</a:t>
            </a:fld>
            <a:endParaRPr lang="en-GB"/>
          </a:p>
        </p:txBody>
      </p:sp>
      <p:pic>
        <p:nvPicPr>
          <p:cNvPr id="2" name="Picture 20" descr="A blue circle with white text&#10;&#10;Description automatically generated">
            <a:extLst>
              <a:ext uri="{FF2B5EF4-FFF2-40B4-BE49-F238E27FC236}">
                <a16:creationId xmlns:a16="http://schemas.microsoft.com/office/drawing/2014/main" id="{803DF903-1F19-F6D2-29F4-DCA9539FE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8A5F85C0-83F9-3430-1FC6-C29A136F3355}"/>
              </a:ext>
            </a:extLst>
          </p:cNvPr>
          <p:cNvPicPr>
            <a:picLocks noChangeAspect="1"/>
          </p:cNvPicPr>
          <p:nvPr/>
        </p:nvPicPr>
        <p:blipFill>
          <a:blip r:embed="rId4"/>
          <a:srcRect l="3885" b="3587"/>
          <a:stretch>
            <a:fillRect/>
          </a:stretch>
        </p:blipFill>
        <p:spPr>
          <a:xfrm>
            <a:off x="-1182467" y="-59365"/>
            <a:ext cx="13523835" cy="7040028"/>
          </a:xfrm>
          <a:prstGeom prst="rect">
            <a:avLst/>
          </a:prstGeom>
        </p:spPr>
      </p:pic>
    </p:spTree>
    <p:extLst>
      <p:ext uri="{BB962C8B-B14F-4D97-AF65-F5344CB8AC3E}">
        <p14:creationId xmlns:p14="http://schemas.microsoft.com/office/powerpoint/2010/main" val="3443352554"/>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B501-8B3F-2E53-E27D-AFE7A269890F}"/>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3C8B6643-64DB-F3A9-72D6-D98FDBFFBC69}"/>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10</a:t>
            </a:fld>
            <a:endParaRPr lang="en-GB"/>
          </a:p>
        </p:txBody>
      </p:sp>
      <p:pic>
        <p:nvPicPr>
          <p:cNvPr id="2" name="Picture 20" descr="A blue circle with white text&#10;&#10;Description automatically generated">
            <a:extLst>
              <a:ext uri="{FF2B5EF4-FFF2-40B4-BE49-F238E27FC236}">
                <a16:creationId xmlns:a16="http://schemas.microsoft.com/office/drawing/2014/main" id="{A3E12939-0CF0-943C-FE39-FD2AB7FC9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54F32F76-24CD-6222-B48E-2CAAB7374242}"/>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Learning Bulletin – </a:t>
            </a:r>
            <a:r>
              <a:rPr lang="en-GB" sz="2000" b="1" dirty="0" err="1"/>
              <a:t>MoP</a:t>
            </a:r>
            <a:r>
              <a:rPr lang="en-GB" sz="2000" b="1" dirty="0"/>
              <a:t> – Forearm Laceration from Fence Panel</a:t>
            </a:r>
          </a:p>
        </p:txBody>
      </p:sp>
      <p:pic>
        <p:nvPicPr>
          <p:cNvPr id="5" name="Picture 4">
            <a:extLst>
              <a:ext uri="{FF2B5EF4-FFF2-40B4-BE49-F238E27FC236}">
                <a16:creationId xmlns:a16="http://schemas.microsoft.com/office/drawing/2014/main" id="{E7C663FE-18E3-F9DC-3171-5977F6E76E6C}"/>
              </a:ext>
            </a:extLst>
          </p:cNvPr>
          <p:cNvPicPr>
            <a:picLocks noChangeAspect="1"/>
          </p:cNvPicPr>
          <p:nvPr/>
        </p:nvPicPr>
        <p:blipFill>
          <a:blip r:embed="rId4"/>
          <a:stretch>
            <a:fillRect/>
          </a:stretch>
        </p:blipFill>
        <p:spPr>
          <a:xfrm>
            <a:off x="955473" y="968375"/>
            <a:ext cx="11107068" cy="5448467"/>
          </a:xfrm>
          <a:prstGeom prst="rect">
            <a:avLst/>
          </a:prstGeom>
        </p:spPr>
      </p:pic>
    </p:spTree>
    <p:extLst>
      <p:ext uri="{BB962C8B-B14F-4D97-AF65-F5344CB8AC3E}">
        <p14:creationId xmlns:p14="http://schemas.microsoft.com/office/powerpoint/2010/main" val="264378259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53F4-2537-A1E4-1B44-2A2DAF5D2767}"/>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9DD3B18B-422D-5D92-7FF3-F041008098FB}"/>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11</a:t>
            </a:fld>
            <a:endParaRPr lang="en-GB"/>
          </a:p>
        </p:txBody>
      </p:sp>
      <p:pic>
        <p:nvPicPr>
          <p:cNvPr id="2" name="Picture 20" descr="A blue circle with white text&#10;&#10;Description automatically generated">
            <a:extLst>
              <a:ext uri="{FF2B5EF4-FFF2-40B4-BE49-F238E27FC236}">
                <a16:creationId xmlns:a16="http://schemas.microsoft.com/office/drawing/2014/main" id="{561336DE-F4F5-EC5B-2160-175CC69CA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A94354E7-37B2-D2DB-17B3-720CBA6F7718}"/>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Management of Site Access</a:t>
            </a:r>
          </a:p>
        </p:txBody>
      </p:sp>
      <p:sp>
        <p:nvSpPr>
          <p:cNvPr id="8" name="TextBox 7">
            <a:extLst>
              <a:ext uri="{FF2B5EF4-FFF2-40B4-BE49-F238E27FC236}">
                <a16:creationId xmlns:a16="http://schemas.microsoft.com/office/drawing/2014/main" id="{284D4F6A-F191-5EA8-4F40-AA305D4238A7}"/>
              </a:ext>
            </a:extLst>
          </p:cNvPr>
          <p:cNvSpPr txBox="1"/>
          <p:nvPr/>
        </p:nvSpPr>
        <p:spPr>
          <a:xfrm>
            <a:off x="1095266" y="2831048"/>
            <a:ext cx="8658260" cy="3416320"/>
          </a:xfrm>
          <a:prstGeom prst="rect">
            <a:avLst/>
          </a:prstGeom>
          <a:noFill/>
        </p:spPr>
        <p:txBody>
          <a:bodyPr wrap="square" lIns="91440" tIns="45720" rIns="91440" bIns="45720" rtlCol="0" anchor="t">
            <a:spAutoFit/>
          </a:bodyPr>
          <a:lstStyle/>
          <a:p>
            <a:pPr algn="just"/>
            <a:r>
              <a:rPr lang="en-GB" dirty="0"/>
              <a:t>We must take reasonable steps to prevent unauthorised access to the site</a:t>
            </a:r>
          </a:p>
          <a:p>
            <a:pPr algn="just"/>
            <a:endParaRPr lang="en-GB" dirty="0"/>
          </a:p>
          <a:p>
            <a:pPr algn="just"/>
            <a:endParaRPr lang="en-GB" dirty="0"/>
          </a:p>
          <a:p>
            <a:pPr algn="just"/>
            <a:r>
              <a:rPr lang="en-GB" dirty="0"/>
              <a:t>Properly control authorised access to the site, for example all visitors should report their arrival </a:t>
            </a:r>
          </a:p>
          <a:p>
            <a:pPr algn="just"/>
            <a:endParaRPr lang="en-GB" dirty="0"/>
          </a:p>
          <a:p>
            <a:pPr algn="just"/>
            <a:endParaRPr lang="en-GB" dirty="0"/>
          </a:p>
          <a:p>
            <a:pPr algn="just"/>
            <a:r>
              <a:rPr lang="en-GB" dirty="0"/>
              <a:t>Provide authorised people with essential safety information and relevant site rules</a:t>
            </a:r>
          </a:p>
          <a:p>
            <a:pPr algn="just"/>
            <a:endParaRPr lang="en-GB" dirty="0"/>
          </a:p>
          <a:p>
            <a:pPr algn="just"/>
            <a:endParaRPr lang="en-GB" dirty="0"/>
          </a:p>
          <a:p>
            <a:pPr algn="just"/>
            <a:r>
              <a:rPr lang="en-GB" dirty="0"/>
              <a:t>Do not allow visitors and workers to walk around unaccompanied, unless they are familiar with the site and its risks </a:t>
            </a:r>
          </a:p>
        </p:txBody>
      </p:sp>
      <p:sp>
        <p:nvSpPr>
          <p:cNvPr id="13" name="TextBox 12">
            <a:extLst>
              <a:ext uri="{FF2B5EF4-FFF2-40B4-BE49-F238E27FC236}">
                <a16:creationId xmlns:a16="http://schemas.microsoft.com/office/drawing/2014/main" id="{0CA3905C-373C-459D-F55E-31F16C4B67A1}"/>
              </a:ext>
            </a:extLst>
          </p:cNvPr>
          <p:cNvSpPr txBox="1"/>
          <p:nvPr/>
        </p:nvSpPr>
        <p:spPr>
          <a:xfrm>
            <a:off x="1159966" y="879018"/>
            <a:ext cx="8658260" cy="1754326"/>
          </a:xfrm>
          <a:prstGeom prst="rect">
            <a:avLst/>
          </a:prstGeom>
          <a:noFill/>
        </p:spPr>
        <p:txBody>
          <a:bodyPr wrap="square" rtlCol="0">
            <a:spAutoFit/>
          </a:bodyPr>
          <a:lstStyle/>
          <a:p>
            <a:r>
              <a:rPr lang="en-GB" dirty="0"/>
              <a:t>For our sites and offices, there will be planned and unplanned visitors. </a:t>
            </a:r>
          </a:p>
          <a:p>
            <a:endParaRPr lang="en-GB" dirty="0"/>
          </a:p>
          <a:p>
            <a:r>
              <a:rPr lang="en-GB" dirty="0"/>
              <a:t>For sites, consider high risk areas e.g. scaffolds, excavations, networks etc. </a:t>
            </a:r>
          </a:p>
          <a:p>
            <a:endParaRPr lang="en-GB" dirty="0"/>
          </a:p>
          <a:p>
            <a:r>
              <a:rPr lang="en-GB" b="1" dirty="0">
                <a:solidFill>
                  <a:srgbClr val="FF0000"/>
                </a:solidFill>
              </a:rPr>
              <a:t>TASK</a:t>
            </a:r>
            <a:r>
              <a:rPr lang="en-GB" dirty="0"/>
              <a:t> – Consider the below factors and review your visitor site induction process and site access arrangements </a:t>
            </a:r>
          </a:p>
        </p:txBody>
      </p:sp>
      <p:sp>
        <p:nvSpPr>
          <p:cNvPr id="3" name="Rectangle 2">
            <a:extLst>
              <a:ext uri="{FF2B5EF4-FFF2-40B4-BE49-F238E27FC236}">
                <a16:creationId xmlns:a16="http://schemas.microsoft.com/office/drawing/2014/main" id="{25126D41-2C83-1AA4-1B14-C5773D543D3A}"/>
              </a:ext>
            </a:extLst>
          </p:cNvPr>
          <p:cNvSpPr/>
          <p:nvPr/>
        </p:nvSpPr>
        <p:spPr>
          <a:xfrm>
            <a:off x="10254123" y="3707419"/>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E507D76-CE2D-2D9C-2EDD-6A90B812AEDE}"/>
              </a:ext>
            </a:extLst>
          </p:cNvPr>
          <p:cNvSpPr/>
          <p:nvPr/>
        </p:nvSpPr>
        <p:spPr>
          <a:xfrm>
            <a:off x="10241178" y="4615544"/>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83932FE-510A-1E24-58B3-F8120E0175FE}"/>
              </a:ext>
            </a:extLst>
          </p:cNvPr>
          <p:cNvSpPr/>
          <p:nvPr/>
        </p:nvSpPr>
        <p:spPr>
          <a:xfrm>
            <a:off x="10254123" y="5520498"/>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9D4F5DB-A8AF-A500-4A60-23CF9175928D}"/>
              </a:ext>
            </a:extLst>
          </p:cNvPr>
          <p:cNvSpPr txBox="1"/>
          <p:nvPr/>
        </p:nvSpPr>
        <p:spPr>
          <a:xfrm>
            <a:off x="10607238" y="1367505"/>
            <a:ext cx="1636976" cy="923330"/>
          </a:xfrm>
          <a:prstGeom prst="rect">
            <a:avLst/>
          </a:prstGeom>
          <a:noFill/>
        </p:spPr>
        <p:txBody>
          <a:bodyPr wrap="square" lIns="91440" tIns="45720" rIns="91440" bIns="45720" rtlCol="0" anchor="t">
            <a:spAutoFit/>
          </a:bodyPr>
          <a:lstStyle/>
          <a:p>
            <a:pPr algn="just"/>
            <a:r>
              <a:rPr lang="en-GB" dirty="0">
                <a:solidFill>
                  <a:srgbClr val="6ABA18"/>
                </a:solidFill>
              </a:rPr>
              <a:t>Management of Site Access</a:t>
            </a:r>
          </a:p>
          <a:p>
            <a:endParaRPr lang="en-GB" dirty="0">
              <a:solidFill>
                <a:srgbClr val="6ABA18"/>
              </a:solidFill>
            </a:endParaRPr>
          </a:p>
        </p:txBody>
      </p:sp>
      <p:pic>
        <p:nvPicPr>
          <p:cNvPr id="11" name="Picture 10">
            <a:extLst>
              <a:ext uri="{FF2B5EF4-FFF2-40B4-BE49-F238E27FC236}">
                <a16:creationId xmlns:a16="http://schemas.microsoft.com/office/drawing/2014/main" id="{B50838CA-DC0F-5B13-A16A-782EAECA26F1}"/>
              </a:ext>
            </a:extLst>
          </p:cNvPr>
          <p:cNvPicPr>
            <a:picLocks noChangeAspect="1"/>
          </p:cNvPicPr>
          <p:nvPr/>
        </p:nvPicPr>
        <p:blipFill>
          <a:blip r:embed="rId4"/>
          <a:srcRect l="37489" r="40663"/>
          <a:stretch>
            <a:fillRect/>
          </a:stretch>
        </p:blipFill>
        <p:spPr>
          <a:xfrm>
            <a:off x="10788911" y="78823"/>
            <a:ext cx="1273630" cy="1371670"/>
          </a:xfrm>
          <a:prstGeom prst="rect">
            <a:avLst/>
          </a:prstGeom>
        </p:spPr>
      </p:pic>
      <p:pic>
        <p:nvPicPr>
          <p:cNvPr id="14" name="Picture 13">
            <a:extLst>
              <a:ext uri="{FF2B5EF4-FFF2-40B4-BE49-F238E27FC236}">
                <a16:creationId xmlns:a16="http://schemas.microsoft.com/office/drawing/2014/main" id="{900C44FB-6A17-D3D9-8F1A-D9A71040C01B}"/>
              </a:ext>
            </a:extLst>
          </p:cNvPr>
          <p:cNvPicPr>
            <a:picLocks noChangeAspect="1"/>
          </p:cNvPicPr>
          <p:nvPr/>
        </p:nvPicPr>
        <p:blipFill>
          <a:blip r:embed="rId5"/>
          <a:stretch>
            <a:fillRect/>
          </a:stretch>
        </p:blipFill>
        <p:spPr>
          <a:xfrm>
            <a:off x="219072" y="2686763"/>
            <a:ext cx="666784" cy="1581231"/>
          </a:xfrm>
          <a:prstGeom prst="rect">
            <a:avLst/>
          </a:prstGeom>
        </p:spPr>
      </p:pic>
      <p:pic>
        <p:nvPicPr>
          <p:cNvPr id="16" name="Picture 15">
            <a:extLst>
              <a:ext uri="{FF2B5EF4-FFF2-40B4-BE49-F238E27FC236}">
                <a16:creationId xmlns:a16="http://schemas.microsoft.com/office/drawing/2014/main" id="{774BE6CF-F202-DF94-5CC8-F2AFCC7E7148}"/>
              </a:ext>
            </a:extLst>
          </p:cNvPr>
          <p:cNvPicPr>
            <a:picLocks noChangeAspect="1"/>
          </p:cNvPicPr>
          <p:nvPr/>
        </p:nvPicPr>
        <p:blipFill>
          <a:blip r:embed="rId6"/>
          <a:stretch>
            <a:fillRect/>
          </a:stretch>
        </p:blipFill>
        <p:spPr>
          <a:xfrm>
            <a:off x="219072" y="4615544"/>
            <a:ext cx="635033" cy="1600282"/>
          </a:xfrm>
          <a:prstGeom prst="rect">
            <a:avLst/>
          </a:prstGeom>
        </p:spPr>
      </p:pic>
      <p:sp>
        <p:nvSpPr>
          <p:cNvPr id="18" name="Rectangle 17">
            <a:extLst>
              <a:ext uri="{FF2B5EF4-FFF2-40B4-BE49-F238E27FC236}">
                <a16:creationId xmlns:a16="http://schemas.microsoft.com/office/drawing/2014/main" id="{5851247B-52BC-D2AC-A185-F4D5F7E403D4}"/>
              </a:ext>
            </a:extLst>
          </p:cNvPr>
          <p:cNvSpPr/>
          <p:nvPr/>
        </p:nvSpPr>
        <p:spPr>
          <a:xfrm>
            <a:off x="10241178" y="2838227"/>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6650980"/>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2E4A7-37EA-0BCF-36A0-CF19DAD9169F}"/>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E8376A61-D61B-9985-1784-3ABCD7D37C13}"/>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12</a:t>
            </a:fld>
            <a:endParaRPr lang="en-GB"/>
          </a:p>
        </p:txBody>
      </p:sp>
      <p:pic>
        <p:nvPicPr>
          <p:cNvPr id="2" name="Picture 20" descr="A blue circle with white text&#10;&#10;Description automatically generated">
            <a:extLst>
              <a:ext uri="{FF2B5EF4-FFF2-40B4-BE49-F238E27FC236}">
                <a16:creationId xmlns:a16="http://schemas.microsoft.com/office/drawing/2014/main" id="{F420D729-8E0B-7FA2-05ED-627892CF0D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802E9F9B-AA72-00A4-6BB2-1F17EF464F46}"/>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Management of Site Access</a:t>
            </a:r>
          </a:p>
        </p:txBody>
      </p:sp>
      <p:sp>
        <p:nvSpPr>
          <p:cNvPr id="13" name="TextBox 12">
            <a:extLst>
              <a:ext uri="{FF2B5EF4-FFF2-40B4-BE49-F238E27FC236}">
                <a16:creationId xmlns:a16="http://schemas.microsoft.com/office/drawing/2014/main" id="{C1147DF2-B1AF-B2D6-54A8-54B8BF98F538}"/>
              </a:ext>
            </a:extLst>
          </p:cNvPr>
          <p:cNvSpPr txBox="1"/>
          <p:nvPr/>
        </p:nvSpPr>
        <p:spPr>
          <a:xfrm>
            <a:off x="1095266" y="764907"/>
            <a:ext cx="8658260" cy="1477328"/>
          </a:xfrm>
          <a:prstGeom prst="rect">
            <a:avLst/>
          </a:prstGeom>
          <a:noFill/>
        </p:spPr>
        <p:txBody>
          <a:bodyPr wrap="square" rtlCol="0">
            <a:spAutoFit/>
          </a:bodyPr>
          <a:lstStyle/>
          <a:p>
            <a:r>
              <a:rPr lang="en-GB" dirty="0"/>
              <a:t>The cost of poor Site Security measures - this Non- Thames Water job depicts an incident whereby a member of the public (family or 4 – parents and 2x children)  gained access to the site through unsecure barriers. The poor lighting also prohibited their ability to identify the site and so they unknowingly entered. From, this they fell down a trench causing a nasty cut to the shin requiring stitches.</a:t>
            </a:r>
          </a:p>
        </p:txBody>
      </p:sp>
      <p:sp>
        <p:nvSpPr>
          <p:cNvPr id="5" name="TextBox 4">
            <a:extLst>
              <a:ext uri="{FF2B5EF4-FFF2-40B4-BE49-F238E27FC236}">
                <a16:creationId xmlns:a16="http://schemas.microsoft.com/office/drawing/2014/main" id="{AF5BB126-FCF7-F1B1-7FE8-47092509C404}"/>
              </a:ext>
            </a:extLst>
          </p:cNvPr>
          <p:cNvSpPr txBox="1"/>
          <p:nvPr/>
        </p:nvSpPr>
        <p:spPr>
          <a:xfrm>
            <a:off x="10607238" y="1367505"/>
            <a:ext cx="1636976" cy="923330"/>
          </a:xfrm>
          <a:prstGeom prst="rect">
            <a:avLst/>
          </a:prstGeom>
          <a:noFill/>
        </p:spPr>
        <p:txBody>
          <a:bodyPr wrap="square" lIns="91440" tIns="45720" rIns="91440" bIns="45720" rtlCol="0" anchor="t">
            <a:spAutoFit/>
          </a:bodyPr>
          <a:lstStyle/>
          <a:p>
            <a:pPr algn="just"/>
            <a:r>
              <a:rPr lang="en-GB" dirty="0">
                <a:solidFill>
                  <a:srgbClr val="6ABA18"/>
                </a:solidFill>
              </a:rPr>
              <a:t>Management of Site Access</a:t>
            </a:r>
          </a:p>
          <a:p>
            <a:endParaRPr lang="en-GB" dirty="0">
              <a:solidFill>
                <a:srgbClr val="6ABA18"/>
              </a:solidFill>
            </a:endParaRPr>
          </a:p>
        </p:txBody>
      </p:sp>
      <p:pic>
        <p:nvPicPr>
          <p:cNvPr id="11" name="Picture 10">
            <a:extLst>
              <a:ext uri="{FF2B5EF4-FFF2-40B4-BE49-F238E27FC236}">
                <a16:creationId xmlns:a16="http://schemas.microsoft.com/office/drawing/2014/main" id="{0B15EA33-237A-BBA6-04F4-89AF7754CB5D}"/>
              </a:ext>
            </a:extLst>
          </p:cNvPr>
          <p:cNvPicPr>
            <a:picLocks noChangeAspect="1"/>
          </p:cNvPicPr>
          <p:nvPr/>
        </p:nvPicPr>
        <p:blipFill>
          <a:blip r:embed="rId6"/>
          <a:srcRect l="37489" r="40663"/>
          <a:stretch>
            <a:fillRect/>
          </a:stretch>
        </p:blipFill>
        <p:spPr>
          <a:xfrm>
            <a:off x="10788911" y="78823"/>
            <a:ext cx="1273630" cy="1371670"/>
          </a:xfrm>
          <a:prstGeom prst="rect">
            <a:avLst/>
          </a:prstGeom>
        </p:spPr>
      </p:pic>
      <p:pic>
        <p:nvPicPr>
          <p:cNvPr id="7" name="MOP1">
            <a:hlinkClick r:id="" action="ppaction://media"/>
            <a:extLst>
              <a:ext uri="{FF2B5EF4-FFF2-40B4-BE49-F238E27FC236}">
                <a16:creationId xmlns:a16="http://schemas.microsoft.com/office/drawing/2014/main" id="{1499E54E-2A6B-67FD-920F-14A169712B7D}"/>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3250" t="30627" r="14010" b="37340"/>
          <a:stretch>
            <a:fillRect/>
          </a:stretch>
        </p:blipFill>
        <p:spPr>
          <a:xfrm>
            <a:off x="552464" y="2213450"/>
            <a:ext cx="9877777" cy="4459494"/>
          </a:xfrm>
          <a:prstGeom prst="rect">
            <a:avLst/>
          </a:prstGeom>
        </p:spPr>
      </p:pic>
    </p:spTree>
    <p:extLst>
      <p:ext uri="{BB962C8B-B14F-4D97-AF65-F5344CB8AC3E}">
        <p14:creationId xmlns:p14="http://schemas.microsoft.com/office/powerpoint/2010/main" val="170756450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0">
                <p:cTn id="12"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96E8-5F55-3BF9-693A-2949C7A7CFC1}"/>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DF3E629D-3501-F09C-3D84-20892669026B}"/>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13</a:t>
            </a:fld>
            <a:endParaRPr lang="en-GB"/>
          </a:p>
        </p:txBody>
      </p:sp>
      <p:pic>
        <p:nvPicPr>
          <p:cNvPr id="2" name="Picture 20" descr="A blue circle with white text&#10;&#10;Description automatically generated">
            <a:extLst>
              <a:ext uri="{FF2B5EF4-FFF2-40B4-BE49-F238E27FC236}">
                <a16:creationId xmlns:a16="http://schemas.microsoft.com/office/drawing/2014/main" id="{BEB52F94-1C67-A14D-DA08-14B49F46A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D8E9624C-8D4E-6836-6CD8-7508B41F59A3}"/>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Summary</a:t>
            </a:r>
            <a:endParaRPr lang="en-GB" sz="2000" b="1" dirty="0"/>
          </a:p>
        </p:txBody>
      </p:sp>
      <p:sp>
        <p:nvSpPr>
          <p:cNvPr id="10" name="TextBox 9">
            <a:extLst>
              <a:ext uri="{FF2B5EF4-FFF2-40B4-BE49-F238E27FC236}">
                <a16:creationId xmlns:a16="http://schemas.microsoft.com/office/drawing/2014/main" id="{22D9BE2F-B6F4-2A19-CC56-9D26FC29BC3A}"/>
              </a:ext>
            </a:extLst>
          </p:cNvPr>
          <p:cNvSpPr txBox="1"/>
          <p:nvPr/>
        </p:nvSpPr>
        <p:spPr>
          <a:xfrm>
            <a:off x="975469" y="2549090"/>
            <a:ext cx="2192146" cy="923330"/>
          </a:xfrm>
          <a:prstGeom prst="rect">
            <a:avLst/>
          </a:prstGeom>
          <a:noFill/>
        </p:spPr>
        <p:txBody>
          <a:bodyPr wrap="square" lIns="91440" tIns="45720" rIns="91440" bIns="45720" rtlCol="0" anchor="t">
            <a:spAutoFit/>
          </a:bodyPr>
          <a:lstStyle/>
          <a:p>
            <a:pPr algn="just"/>
            <a:r>
              <a:rPr lang="en-GB" dirty="0">
                <a:solidFill>
                  <a:srgbClr val="6ABA18"/>
                </a:solidFill>
              </a:rPr>
              <a:t>Hazards that cause</a:t>
            </a:r>
          </a:p>
          <a:p>
            <a:pPr algn="just"/>
            <a:r>
              <a:rPr lang="en-GB" dirty="0">
                <a:solidFill>
                  <a:srgbClr val="6ABA18"/>
                </a:solidFill>
              </a:rPr>
              <a:t>Risk to the public</a:t>
            </a:r>
          </a:p>
          <a:p>
            <a:endParaRPr lang="en-GB" dirty="0">
              <a:solidFill>
                <a:srgbClr val="6ABA18"/>
              </a:solidFill>
            </a:endParaRPr>
          </a:p>
        </p:txBody>
      </p:sp>
      <p:sp>
        <p:nvSpPr>
          <p:cNvPr id="11" name="TextBox 10">
            <a:extLst>
              <a:ext uri="{FF2B5EF4-FFF2-40B4-BE49-F238E27FC236}">
                <a16:creationId xmlns:a16="http://schemas.microsoft.com/office/drawing/2014/main" id="{7485B4E5-B5F7-8B87-775E-43B522D41450}"/>
              </a:ext>
            </a:extLst>
          </p:cNvPr>
          <p:cNvSpPr txBox="1"/>
          <p:nvPr/>
        </p:nvSpPr>
        <p:spPr>
          <a:xfrm>
            <a:off x="4787581" y="2498559"/>
            <a:ext cx="1636976" cy="923330"/>
          </a:xfrm>
          <a:prstGeom prst="rect">
            <a:avLst/>
          </a:prstGeom>
          <a:noFill/>
        </p:spPr>
        <p:txBody>
          <a:bodyPr wrap="square" lIns="91440" tIns="45720" rIns="91440" bIns="45720" rtlCol="0" anchor="t">
            <a:spAutoFit/>
          </a:bodyPr>
          <a:lstStyle/>
          <a:p>
            <a:pPr algn="just"/>
            <a:r>
              <a:rPr lang="en-GB" dirty="0">
                <a:solidFill>
                  <a:srgbClr val="6ABA18"/>
                </a:solidFill>
              </a:rPr>
              <a:t>Management of Site Access</a:t>
            </a:r>
          </a:p>
          <a:p>
            <a:endParaRPr lang="en-GB" dirty="0">
              <a:solidFill>
                <a:srgbClr val="6ABA18"/>
              </a:solidFill>
            </a:endParaRPr>
          </a:p>
        </p:txBody>
      </p:sp>
      <p:sp>
        <p:nvSpPr>
          <p:cNvPr id="12" name="TextBox 11">
            <a:extLst>
              <a:ext uri="{FF2B5EF4-FFF2-40B4-BE49-F238E27FC236}">
                <a16:creationId xmlns:a16="http://schemas.microsoft.com/office/drawing/2014/main" id="{5D08B308-2355-C6A4-5D42-D5A2C1C48F76}"/>
              </a:ext>
            </a:extLst>
          </p:cNvPr>
          <p:cNvSpPr txBox="1"/>
          <p:nvPr/>
        </p:nvSpPr>
        <p:spPr>
          <a:xfrm>
            <a:off x="8281050" y="2563050"/>
            <a:ext cx="1486674" cy="923330"/>
          </a:xfrm>
          <a:prstGeom prst="rect">
            <a:avLst/>
          </a:prstGeom>
          <a:noFill/>
        </p:spPr>
        <p:txBody>
          <a:bodyPr wrap="square" lIns="91440" tIns="45720" rIns="91440" bIns="45720" rtlCol="0" anchor="t">
            <a:spAutoFit/>
          </a:bodyPr>
          <a:lstStyle/>
          <a:p>
            <a:pPr algn="just"/>
            <a:r>
              <a:rPr lang="en-GB" dirty="0">
                <a:solidFill>
                  <a:srgbClr val="6ABA18"/>
                </a:solidFill>
              </a:rPr>
              <a:t>Vulnerable Groups</a:t>
            </a:r>
          </a:p>
          <a:p>
            <a:endParaRPr lang="en-GB" dirty="0">
              <a:solidFill>
                <a:srgbClr val="6ABA18"/>
              </a:solidFill>
            </a:endParaRPr>
          </a:p>
        </p:txBody>
      </p:sp>
      <p:pic>
        <p:nvPicPr>
          <p:cNvPr id="17" name="Picture 16">
            <a:extLst>
              <a:ext uri="{FF2B5EF4-FFF2-40B4-BE49-F238E27FC236}">
                <a16:creationId xmlns:a16="http://schemas.microsoft.com/office/drawing/2014/main" id="{6EA7248F-44B2-BCA5-94A3-34DDD2B95948}"/>
              </a:ext>
            </a:extLst>
          </p:cNvPr>
          <p:cNvPicPr>
            <a:picLocks noChangeAspect="1"/>
          </p:cNvPicPr>
          <p:nvPr/>
        </p:nvPicPr>
        <p:blipFill>
          <a:blip r:embed="rId4"/>
          <a:srcRect r="77076"/>
          <a:stretch>
            <a:fillRect/>
          </a:stretch>
        </p:blipFill>
        <p:spPr>
          <a:xfrm>
            <a:off x="1236961" y="1016711"/>
            <a:ext cx="1336371" cy="1371670"/>
          </a:xfrm>
          <a:prstGeom prst="rect">
            <a:avLst/>
          </a:prstGeom>
        </p:spPr>
      </p:pic>
      <p:pic>
        <p:nvPicPr>
          <p:cNvPr id="19" name="Picture 18">
            <a:extLst>
              <a:ext uri="{FF2B5EF4-FFF2-40B4-BE49-F238E27FC236}">
                <a16:creationId xmlns:a16="http://schemas.microsoft.com/office/drawing/2014/main" id="{1A5EF892-AA29-0697-F6F8-98A845C9B265}"/>
              </a:ext>
            </a:extLst>
          </p:cNvPr>
          <p:cNvPicPr>
            <a:picLocks noChangeAspect="1"/>
          </p:cNvPicPr>
          <p:nvPr/>
        </p:nvPicPr>
        <p:blipFill>
          <a:blip r:embed="rId4"/>
          <a:srcRect l="37489" r="40663"/>
          <a:stretch>
            <a:fillRect/>
          </a:stretch>
        </p:blipFill>
        <p:spPr>
          <a:xfrm>
            <a:off x="4787581" y="1016711"/>
            <a:ext cx="1273630" cy="1371670"/>
          </a:xfrm>
          <a:prstGeom prst="rect">
            <a:avLst/>
          </a:prstGeom>
        </p:spPr>
      </p:pic>
      <p:pic>
        <p:nvPicPr>
          <p:cNvPr id="21" name="Picture 20">
            <a:extLst>
              <a:ext uri="{FF2B5EF4-FFF2-40B4-BE49-F238E27FC236}">
                <a16:creationId xmlns:a16="http://schemas.microsoft.com/office/drawing/2014/main" id="{66DFBEF1-F065-00FD-3AC9-B282BE115B31}"/>
              </a:ext>
            </a:extLst>
          </p:cNvPr>
          <p:cNvPicPr>
            <a:picLocks noChangeAspect="1"/>
          </p:cNvPicPr>
          <p:nvPr/>
        </p:nvPicPr>
        <p:blipFill>
          <a:blip r:embed="rId4"/>
          <a:srcRect l="72781" r="5371"/>
          <a:stretch>
            <a:fillRect/>
          </a:stretch>
        </p:blipFill>
        <p:spPr>
          <a:xfrm>
            <a:off x="8076659" y="1062399"/>
            <a:ext cx="1273630" cy="1371670"/>
          </a:xfrm>
          <a:prstGeom prst="rect">
            <a:avLst/>
          </a:prstGeom>
        </p:spPr>
      </p:pic>
      <p:sp>
        <p:nvSpPr>
          <p:cNvPr id="3" name="TextBox 2">
            <a:extLst>
              <a:ext uri="{FF2B5EF4-FFF2-40B4-BE49-F238E27FC236}">
                <a16:creationId xmlns:a16="http://schemas.microsoft.com/office/drawing/2014/main" id="{FED60442-723C-06E0-2565-93CAC6309341}"/>
              </a:ext>
            </a:extLst>
          </p:cNvPr>
          <p:cNvSpPr txBox="1"/>
          <p:nvPr/>
        </p:nvSpPr>
        <p:spPr>
          <a:xfrm>
            <a:off x="1236961" y="3615361"/>
            <a:ext cx="8658260" cy="2585323"/>
          </a:xfrm>
          <a:prstGeom prst="rect">
            <a:avLst/>
          </a:prstGeom>
          <a:noFill/>
        </p:spPr>
        <p:txBody>
          <a:bodyPr wrap="square" rtlCol="0">
            <a:spAutoFit/>
          </a:bodyPr>
          <a:lstStyle/>
          <a:p>
            <a:r>
              <a:rPr lang="en-GB" dirty="0"/>
              <a:t>A dynamic risk assessment is crucial to ensure that the risks are identified and managed as works progress. This can change throughout the project and at different times of year. </a:t>
            </a:r>
          </a:p>
          <a:p>
            <a:endParaRPr lang="en-GB" dirty="0"/>
          </a:p>
          <a:p>
            <a:r>
              <a:rPr lang="en-GB" dirty="0"/>
              <a:t>Ensure site walks occur at the start of every shift and after every break to review the conditions as per the checklist covered today. Safety Observations should be logged for any action taken.</a:t>
            </a:r>
          </a:p>
          <a:p>
            <a:endParaRPr lang="en-GB" dirty="0"/>
          </a:p>
          <a:p>
            <a:r>
              <a:rPr lang="en-GB" dirty="0"/>
              <a:t>If unsure, contact your SHEQ Representative.</a:t>
            </a:r>
          </a:p>
        </p:txBody>
      </p:sp>
    </p:spTree>
    <p:extLst>
      <p:ext uri="{BB962C8B-B14F-4D97-AF65-F5344CB8AC3E}">
        <p14:creationId xmlns:p14="http://schemas.microsoft.com/office/powerpoint/2010/main" val="2945291478"/>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1C3D64-2159-E471-C59C-D4877DF19A5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DEEA01C-ABDC-BE3B-3A64-D8F5E2A2B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91E93DCE-E883-6269-9505-5C12E5CE8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A89C647-C19B-4061-827A-C41512F55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5395A4F-8873-AF2A-E4D0-5D63B8E3F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AC47782-5A20-E70F-F7F3-4DAD75C2F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4F238FE-06CD-AF7F-FB14-2394739C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5E31B206-8A08-7502-52DE-04D17D842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hidden="1">
            <a:extLst>
              <a:ext uri="{FF2B5EF4-FFF2-40B4-BE49-F238E27FC236}">
                <a16:creationId xmlns:a16="http://schemas.microsoft.com/office/drawing/2014/main" id="{E8105824-BEFD-1376-F98C-A7429CD9DD84}"/>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14</a:t>
            </a:fld>
            <a:endParaRPr lang="en-GB"/>
          </a:p>
        </p:txBody>
      </p:sp>
      <p:pic>
        <p:nvPicPr>
          <p:cNvPr id="2" name="Picture 20" descr="A blue circle with white text&#10;&#10;Description automatically generated">
            <a:extLst>
              <a:ext uri="{FF2B5EF4-FFF2-40B4-BE49-F238E27FC236}">
                <a16:creationId xmlns:a16="http://schemas.microsoft.com/office/drawing/2014/main" id="{8FEEBFAB-DB4B-0E1B-8339-2CE268858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4472773B-4453-FA1B-0E3D-10C6A4B8FA46}"/>
              </a:ext>
            </a:extLst>
          </p:cNvPr>
          <p:cNvPicPr>
            <a:picLocks noChangeAspect="1"/>
          </p:cNvPicPr>
          <p:nvPr/>
        </p:nvPicPr>
        <p:blipFill>
          <a:blip r:embed="rId4"/>
          <a:srcRect l="3885" b="3587"/>
          <a:stretch>
            <a:fillRect/>
          </a:stretch>
        </p:blipFill>
        <p:spPr>
          <a:xfrm>
            <a:off x="-1182467" y="-59365"/>
            <a:ext cx="13523835" cy="7040028"/>
          </a:xfrm>
          <a:prstGeom prst="rect">
            <a:avLst/>
          </a:prstGeom>
        </p:spPr>
      </p:pic>
    </p:spTree>
    <p:extLst>
      <p:ext uri="{BB962C8B-B14F-4D97-AF65-F5344CB8AC3E}">
        <p14:creationId xmlns:p14="http://schemas.microsoft.com/office/powerpoint/2010/main" val="1636089613"/>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0AFB42E-D46E-7870-4B85-112228B3C2A0}"/>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43BF0C80-86E6-7802-DB1B-2FE4A86BF5B0}"/>
              </a:ext>
            </a:extLst>
          </p:cNvPr>
          <p:cNvPicPr/>
          <p:nvPr/>
        </p:nvPicPr>
        <p:blipFill>
          <a:blip r:embed="rId2"/>
          <a:stretch>
            <a:fillRect/>
          </a:stretch>
        </p:blipFill>
        <p:spPr>
          <a:xfrm>
            <a:off x="975469" y="883703"/>
            <a:ext cx="9914021" cy="5895474"/>
          </a:xfrm>
          <a:prstGeom prst="rect">
            <a:avLst/>
          </a:prstGeom>
        </p:spPr>
      </p:pic>
      <p:sp>
        <p:nvSpPr>
          <p:cNvPr id="4" name="TextBox 3">
            <a:extLst>
              <a:ext uri="{FF2B5EF4-FFF2-40B4-BE49-F238E27FC236}">
                <a16:creationId xmlns:a16="http://schemas.microsoft.com/office/drawing/2014/main" id="{1CEDA6D0-C48A-39B8-DF41-75E0A85F8AF3}"/>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Guide – Situational Awareness </a:t>
            </a:r>
          </a:p>
        </p:txBody>
      </p:sp>
      <p:pic>
        <p:nvPicPr>
          <p:cNvPr id="5" name="Picture 20" descr="A blue circle with white text&#10;&#10;Description automatically generated">
            <a:extLst>
              <a:ext uri="{FF2B5EF4-FFF2-40B4-BE49-F238E27FC236}">
                <a16:creationId xmlns:a16="http://schemas.microsoft.com/office/drawing/2014/main" id="{BAE3DB83-1285-183F-CF7D-81455B85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58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5D34A6A-F065-7A19-669E-74983E06CD06}"/>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2411E834-0266-9651-5037-EF21802AD55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52972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72A89BF4-D997-01EA-0AC0-7104886DFB87}"/>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2</a:t>
            </a:fld>
            <a:endParaRPr lang="en-GB"/>
          </a:p>
        </p:txBody>
      </p:sp>
      <p:pic>
        <p:nvPicPr>
          <p:cNvPr id="2" name="Picture 20" descr="A blue circle with white text&#10;&#10;Description automatically generated">
            <a:extLst>
              <a:ext uri="{FF2B5EF4-FFF2-40B4-BE49-F238E27FC236}">
                <a16:creationId xmlns:a16="http://schemas.microsoft.com/office/drawing/2014/main" id="{2A5404BA-6863-531D-1AA2-6C8FE47E4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83D6242C-92C1-17F8-E74D-C82E44E50A6B}"/>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Introduction</a:t>
            </a:r>
            <a:endParaRPr lang="en-GB" sz="2000" b="1" dirty="0"/>
          </a:p>
        </p:txBody>
      </p:sp>
      <p:sp>
        <p:nvSpPr>
          <p:cNvPr id="9" name="TextBox 8">
            <a:extLst>
              <a:ext uri="{FF2B5EF4-FFF2-40B4-BE49-F238E27FC236}">
                <a16:creationId xmlns:a16="http://schemas.microsoft.com/office/drawing/2014/main" id="{C374246A-463C-A7E8-B2DC-A4E173611C84}"/>
              </a:ext>
            </a:extLst>
          </p:cNvPr>
          <p:cNvSpPr txBox="1"/>
          <p:nvPr/>
        </p:nvSpPr>
        <p:spPr>
          <a:xfrm>
            <a:off x="1084454" y="968375"/>
            <a:ext cx="8658260" cy="3139321"/>
          </a:xfrm>
          <a:prstGeom prst="rect">
            <a:avLst/>
          </a:prstGeom>
          <a:noFill/>
        </p:spPr>
        <p:txBody>
          <a:bodyPr wrap="square" lIns="91440" tIns="45720" rIns="91440" bIns="45720" rtlCol="0" anchor="t">
            <a:spAutoFit/>
          </a:bodyPr>
          <a:lstStyle/>
          <a:p>
            <a:pPr algn="just"/>
            <a:r>
              <a:rPr lang="en-GB" dirty="0"/>
              <a:t>Thames Water and its Partner Organisations carry out thousands of activities each year such as construction, </a:t>
            </a:r>
            <a:r>
              <a:rPr lang="en-GB" dirty="0" err="1"/>
              <a:t>tankering</a:t>
            </a:r>
            <a:r>
              <a:rPr lang="en-GB" dirty="0"/>
              <a:t> and deliveries. Hazards associated with these activities can cause risks not only to people working on our sites. In the UK every year, children and other members of the public are killed or injured by work activities that are not adequately controlled.</a:t>
            </a:r>
          </a:p>
          <a:p>
            <a:endParaRPr lang="en-GB" dirty="0"/>
          </a:p>
          <a:p>
            <a:r>
              <a:rPr lang="en-GB" dirty="0"/>
              <a:t>There are many occasions, especially during network operations, where construction sites are exposed to high risk areas such as public highways. It is imperative that members of the public and the workforce are both provided with suitable protection in line with the requirements of Safety at Street Works and Road Works code of practice and Essential Standard 16 Street Works</a:t>
            </a:r>
          </a:p>
        </p:txBody>
      </p:sp>
      <p:sp>
        <p:nvSpPr>
          <p:cNvPr id="10" name="TextBox 9">
            <a:extLst>
              <a:ext uri="{FF2B5EF4-FFF2-40B4-BE49-F238E27FC236}">
                <a16:creationId xmlns:a16="http://schemas.microsoft.com/office/drawing/2014/main" id="{51ED33CD-5C83-05D2-2AD0-32AD8089EA76}"/>
              </a:ext>
            </a:extLst>
          </p:cNvPr>
          <p:cNvSpPr txBox="1"/>
          <p:nvPr/>
        </p:nvSpPr>
        <p:spPr>
          <a:xfrm>
            <a:off x="10011473" y="2006800"/>
            <a:ext cx="2192146" cy="923330"/>
          </a:xfrm>
          <a:prstGeom prst="rect">
            <a:avLst/>
          </a:prstGeom>
          <a:noFill/>
        </p:spPr>
        <p:txBody>
          <a:bodyPr wrap="square" lIns="91440" tIns="45720" rIns="91440" bIns="45720" rtlCol="0" anchor="t">
            <a:spAutoFit/>
          </a:bodyPr>
          <a:lstStyle/>
          <a:p>
            <a:pPr algn="just"/>
            <a:r>
              <a:rPr lang="en-GB" dirty="0">
                <a:solidFill>
                  <a:srgbClr val="6ABA18"/>
                </a:solidFill>
              </a:rPr>
              <a:t>Hazards that cause</a:t>
            </a:r>
          </a:p>
          <a:p>
            <a:pPr algn="just"/>
            <a:r>
              <a:rPr lang="en-GB" dirty="0">
                <a:solidFill>
                  <a:srgbClr val="6ABA18"/>
                </a:solidFill>
              </a:rPr>
              <a:t>Risk to the public</a:t>
            </a:r>
          </a:p>
          <a:p>
            <a:endParaRPr lang="en-GB" dirty="0">
              <a:solidFill>
                <a:srgbClr val="6ABA18"/>
              </a:solidFill>
            </a:endParaRPr>
          </a:p>
        </p:txBody>
      </p:sp>
      <p:sp>
        <p:nvSpPr>
          <p:cNvPr id="11" name="TextBox 10">
            <a:extLst>
              <a:ext uri="{FF2B5EF4-FFF2-40B4-BE49-F238E27FC236}">
                <a16:creationId xmlns:a16="http://schemas.microsoft.com/office/drawing/2014/main" id="{9AA82071-4D24-73F3-08F7-5B3B23D08CA4}"/>
              </a:ext>
            </a:extLst>
          </p:cNvPr>
          <p:cNvSpPr txBox="1"/>
          <p:nvPr/>
        </p:nvSpPr>
        <p:spPr>
          <a:xfrm>
            <a:off x="10248127" y="4097416"/>
            <a:ext cx="1636976" cy="923330"/>
          </a:xfrm>
          <a:prstGeom prst="rect">
            <a:avLst/>
          </a:prstGeom>
          <a:noFill/>
        </p:spPr>
        <p:txBody>
          <a:bodyPr wrap="square" lIns="91440" tIns="45720" rIns="91440" bIns="45720" rtlCol="0" anchor="t">
            <a:spAutoFit/>
          </a:bodyPr>
          <a:lstStyle/>
          <a:p>
            <a:pPr algn="just"/>
            <a:r>
              <a:rPr lang="en-GB" dirty="0">
                <a:solidFill>
                  <a:srgbClr val="6ABA18"/>
                </a:solidFill>
              </a:rPr>
              <a:t>Management of Site Access</a:t>
            </a:r>
          </a:p>
          <a:p>
            <a:endParaRPr lang="en-GB" dirty="0">
              <a:solidFill>
                <a:srgbClr val="6ABA18"/>
              </a:solidFill>
            </a:endParaRPr>
          </a:p>
        </p:txBody>
      </p:sp>
      <p:sp>
        <p:nvSpPr>
          <p:cNvPr id="12" name="TextBox 11">
            <a:extLst>
              <a:ext uri="{FF2B5EF4-FFF2-40B4-BE49-F238E27FC236}">
                <a16:creationId xmlns:a16="http://schemas.microsoft.com/office/drawing/2014/main" id="{2E2119CC-EEC5-D2D1-68AD-1964343FCE7B}"/>
              </a:ext>
            </a:extLst>
          </p:cNvPr>
          <p:cNvSpPr txBox="1"/>
          <p:nvPr/>
        </p:nvSpPr>
        <p:spPr>
          <a:xfrm>
            <a:off x="10461171" y="6145908"/>
            <a:ext cx="1486674" cy="923330"/>
          </a:xfrm>
          <a:prstGeom prst="rect">
            <a:avLst/>
          </a:prstGeom>
          <a:noFill/>
        </p:spPr>
        <p:txBody>
          <a:bodyPr wrap="square" lIns="91440" tIns="45720" rIns="91440" bIns="45720" rtlCol="0" anchor="t">
            <a:spAutoFit/>
          </a:bodyPr>
          <a:lstStyle/>
          <a:p>
            <a:pPr algn="just"/>
            <a:r>
              <a:rPr lang="en-GB" dirty="0">
                <a:solidFill>
                  <a:srgbClr val="6ABA18"/>
                </a:solidFill>
              </a:rPr>
              <a:t>Vulnerable Groups</a:t>
            </a:r>
          </a:p>
          <a:p>
            <a:endParaRPr lang="en-GB" dirty="0">
              <a:solidFill>
                <a:srgbClr val="6ABA18"/>
              </a:solidFill>
            </a:endParaRPr>
          </a:p>
        </p:txBody>
      </p:sp>
      <p:pic>
        <p:nvPicPr>
          <p:cNvPr id="17" name="Picture 16">
            <a:extLst>
              <a:ext uri="{FF2B5EF4-FFF2-40B4-BE49-F238E27FC236}">
                <a16:creationId xmlns:a16="http://schemas.microsoft.com/office/drawing/2014/main" id="{55EE6387-364A-90F7-FFCF-2FEB196F6FCF}"/>
              </a:ext>
            </a:extLst>
          </p:cNvPr>
          <p:cNvPicPr>
            <a:picLocks noChangeAspect="1"/>
          </p:cNvPicPr>
          <p:nvPr/>
        </p:nvPicPr>
        <p:blipFill>
          <a:blip r:embed="rId4"/>
          <a:srcRect r="77076"/>
          <a:stretch>
            <a:fillRect/>
          </a:stretch>
        </p:blipFill>
        <p:spPr>
          <a:xfrm>
            <a:off x="10398430" y="700046"/>
            <a:ext cx="1336371" cy="1371670"/>
          </a:xfrm>
          <a:prstGeom prst="rect">
            <a:avLst/>
          </a:prstGeom>
        </p:spPr>
      </p:pic>
      <p:pic>
        <p:nvPicPr>
          <p:cNvPr id="19" name="Picture 18">
            <a:extLst>
              <a:ext uri="{FF2B5EF4-FFF2-40B4-BE49-F238E27FC236}">
                <a16:creationId xmlns:a16="http://schemas.microsoft.com/office/drawing/2014/main" id="{62033E6F-AE37-64BE-9DCC-039F4682AF01}"/>
              </a:ext>
            </a:extLst>
          </p:cNvPr>
          <p:cNvPicPr>
            <a:picLocks noChangeAspect="1"/>
          </p:cNvPicPr>
          <p:nvPr/>
        </p:nvPicPr>
        <p:blipFill>
          <a:blip r:embed="rId4"/>
          <a:srcRect l="37489" r="40663"/>
          <a:stretch>
            <a:fillRect/>
          </a:stretch>
        </p:blipFill>
        <p:spPr>
          <a:xfrm>
            <a:off x="10461171" y="2815864"/>
            <a:ext cx="1273630" cy="1371670"/>
          </a:xfrm>
          <a:prstGeom prst="rect">
            <a:avLst/>
          </a:prstGeom>
        </p:spPr>
      </p:pic>
      <p:pic>
        <p:nvPicPr>
          <p:cNvPr id="21" name="Picture 20">
            <a:extLst>
              <a:ext uri="{FF2B5EF4-FFF2-40B4-BE49-F238E27FC236}">
                <a16:creationId xmlns:a16="http://schemas.microsoft.com/office/drawing/2014/main" id="{8F6DF252-D9EF-C351-AB18-194F67BC1416}"/>
              </a:ext>
            </a:extLst>
          </p:cNvPr>
          <p:cNvPicPr>
            <a:picLocks noChangeAspect="1"/>
          </p:cNvPicPr>
          <p:nvPr/>
        </p:nvPicPr>
        <p:blipFill>
          <a:blip r:embed="rId4"/>
          <a:srcRect l="72781" r="5371"/>
          <a:stretch>
            <a:fillRect/>
          </a:stretch>
        </p:blipFill>
        <p:spPr>
          <a:xfrm>
            <a:off x="10429800" y="4816362"/>
            <a:ext cx="1273630" cy="1371670"/>
          </a:xfrm>
          <a:prstGeom prst="rect">
            <a:avLst/>
          </a:prstGeom>
        </p:spPr>
      </p:pic>
      <p:pic>
        <p:nvPicPr>
          <p:cNvPr id="24" name="Picture 23">
            <a:extLst>
              <a:ext uri="{FF2B5EF4-FFF2-40B4-BE49-F238E27FC236}">
                <a16:creationId xmlns:a16="http://schemas.microsoft.com/office/drawing/2014/main" id="{9C8854BE-DEF2-83CE-DE13-73B14A458538}"/>
              </a:ext>
            </a:extLst>
          </p:cNvPr>
          <p:cNvPicPr>
            <a:picLocks noChangeAspect="1"/>
          </p:cNvPicPr>
          <p:nvPr/>
        </p:nvPicPr>
        <p:blipFill>
          <a:blip r:embed="rId5"/>
          <a:stretch>
            <a:fillRect/>
          </a:stretch>
        </p:blipFill>
        <p:spPr>
          <a:xfrm>
            <a:off x="2732401" y="4097416"/>
            <a:ext cx="4723643" cy="2617984"/>
          </a:xfrm>
          <a:prstGeom prst="rect">
            <a:avLst/>
          </a:prstGeom>
        </p:spPr>
      </p:pic>
    </p:spTree>
    <p:extLst>
      <p:ext uri="{BB962C8B-B14F-4D97-AF65-F5344CB8AC3E}">
        <p14:creationId xmlns:p14="http://schemas.microsoft.com/office/powerpoint/2010/main" val="3456976773"/>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F96C4-BBB5-BC34-AEFA-F05D1F918A9B}"/>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14A0E490-EDE9-585E-F2E9-D1124D28B4FF}"/>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3</a:t>
            </a:fld>
            <a:endParaRPr lang="en-GB"/>
          </a:p>
        </p:txBody>
      </p:sp>
      <p:pic>
        <p:nvPicPr>
          <p:cNvPr id="2" name="Picture 20" descr="A blue circle with white text&#10;&#10;Description automatically generated">
            <a:extLst>
              <a:ext uri="{FF2B5EF4-FFF2-40B4-BE49-F238E27FC236}">
                <a16:creationId xmlns:a16="http://schemas.microsoft.com/office/drawing/2014/main" id="{A2D965ED-45A2-B0D2-1BC4-A03EA2ECC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6E493F30-AC5E-D932-B374-4803DB73BF48}"/>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Task – Control of Hazards</a:t>
            </a:r>
          </a:p>
        </p:txBody>
      </p:sp>
      <p:sp>
        <p:nvSpPr>
          <p:cNvPr id="10" name="TextBox 9">
            <a:extLst>
              <a:ext uri="{FF2B5EF4-FFF2-40B4-BE49-F238E27FC236}">
                <a16:creationId xmlns:a16="http://schemas.microsoft.com/office/drawing/2014/main" id="{910C6AC0-ECE0-6638-9216-B675EB6D1498}"/>
              </a:ext>
            </a:extLst>
          </p:cNvPr>
          <p:cNvSpPr txBox="1"/>
          <p:nvPr/>
        </p:nvSpPr>
        <p:spPr>
          <a:xfrm>
            <a:off x="10011473" y="2006800"/>
            <a:ext cx="2192146" cy="923330"/>
          </a:xfrm>
          <a:prstGeom prst="rect">
            <a:avLst/>
          </a:prstGeom>
          <a:noFill/>
        </p:spPr>
        <p:txBody>
          <a:bodyPr wrap="square" lIns="91440" tIns="45720" rIns="91440" bIns="45720" rtlCol="0" anchor="t">
            <a:spAutoFit/>
          </a:bodyPr>
          <a:lstStyle/>
          <a:p>
            <a:pPr algn="just"/>
            <a:r>
              <a:rPr lang="en-GB" dirty="0">
                <a:solidFill>
                  <a:srgbClr val="6ABA18"/>
                </a:solidFill>
              </a:rPr>
              <a:t>Hazards that cause</a:t>
            </a:r>
          </a:p>
          <a:p>
            <a:pPr algn="just"/>
            <a:r>
              <a:rPr lang="en-GB" dirty="0">
                <a:solidFill>
                  <a:srgbClr val="6ABA18"/>
                </a:solidFill>
              </a:rPr>
              <a:t>Risk to the public</a:t>
            </a:r>
          </a:p>
          <a:p>
            <a:endParaRPr lang="en-GB" dirty="0">
              <a:solidFill>
                <a:srgbClr val="6ABA18"/>
              </a:solidFill>
            </a:endParaRPr>
          </a:p>
        </p:txBody>
      </p:sp>
      <p:sp>
        <p:nvSpPr>
          <p:cNvPr id="11" name="TextBox 10">
            <a:extLst>
              <a:ext uri="{FF2B5EF4-FFF2-40B4-BE49-F238E27FC236}">
                <a16:creationId xmlns:a16="http://schemas.microsoft.com/office/drawing/2014/main" id="{0B76E2B3-99EE-8410-5CCD-D74B632A7939}"/>
              </a:ext>
            </a:extLst>
          </p:cNvPr>
          <p:cNvSpPr txBox="1"/>
          <p:nvPr/>
        </p:nvSpPr>
        <p:spPr>
          <a:xfrm>
            <a:off x="10248127" y="4097416"/>
            <a:ext cx="1636976" cy="923330"/>
          </a:xfrm>
          <a:prstGeom prst="rect">
            <a:avLst/>
          </a:prstGeom>
          <a:noFill/>
        </p:spPr>
        <p:txBody>
          <a:bodyPr wrap="square" lIns="91440" tIns="45720" rIns="91440" bIns="45720" rtlCol="0" anchor="t">
            <a:spAutoFit/>
          </a:bodyPr>
          <a:lstStyle/>
          <a:p>
            <a:pPr algn="just"/>
            <a:r>
              <a:rPr lang="en-GB" dirty="0">
                <a:solidFill>
                  <a:srgbClr val="6ABA18"/>
                </a:solidFill>
              </a:rPr>
              <a:t>Management of Site Access</a:t>
            </a:r>
          </a:p>
          <a:p>
            <a:endParaRPr lang="en-GB" dirty="0">
              <a:solidFill>
                <a:srgbClr val="6ABA18"/>
              </a:solidFill>
            </a:endParaRPr>
          </a:p>
        </p:txBody>
      </p:sp>
      <p:sp>
        <p:nvSpPr>
          <p:cNvPr id="12" name="TextBox 11">
            <a:extLst>
              <a:ext uri="{FF2B5EF4-FFF2-40B4-BE49-F238E27FC236}">
                <a16:creationId xmlns:a16="http://schemas.microsoft.com/office/drawing/2014/main" id="{82B559D7-42AC-BA4A-241E-9A5666D5BC0F}"/>
              </a:ext>
            </a:extLst>
          </p:cNvPr>
          <p:cNvSpPr txBox="1"/>
          <p:nvPr/>
        </p:nvSpPr>
        <p:spPr>
          <a:xfrm>
            <a:off x="10461171" y="6145908"/>
            <a:ext cx="1486674" cy="923330"/>
          </a:xfrm>
          <a:prstGeom prst="rect">
            <a:avLst/>
          </a:prstGeom>
          <a:noFill/>
        </p:spPr>
        <p:txBody>
          <a:bodyPr wrap="square" lIns="91440" tIns="45720" rIns="91440" bIns="45720" rtlCol="0" anchor="t">
            <a:spAutoFit/>
          </a:bodyPr>
          <a:lstStyle/>
          <a:p>
            <a:pPr algn="just"/>
            <a:r>
              <a:rPr lang="en-GB" dirty="0">
                <a:solidFill>
                  <a:srgbClr val="6ABA18"/>
                </a:solidFill>
              </a:rPr>
              <a:t>Vulnerable Groups</a:t>
            </a:r>
          </a:p>
          <a:p>
            <a:endParaRPr lang="en-GB" dirty="0">
              <a:solidFill>
                <a:srgbClr val="6ABA18"/>
              </a:solidFill>
            </a:endParaRPr>
          </a:p>
        </p:txBody>
      </p:sp>
      <p:pic>
        <p:nvPicPr>
          <p:cNvPr id="17" name="Picture 16">
            <a:extLst>
              <a:ext uri="{FF2B5EF4-FFF2-40B4-BE49-F238E27FC236}">
                <a16:creationId xmlns:a16="http://schemas.microsoft.com/office/drawing/2014/main" id="{FF42797C-3CFF-CC86-FF73-107C9838943A}"/>
              </a:ext>
            </a:extLst>
          </p:cNvPr>
          <p:cNvPicPr>
            <a:picLocks noChangeAspect="1"/>
          </p:cNvPicPr>
          <p:nvPr/>
        </p:nvPicPr>
        <p:blipFill>
          <a:blip r:embed="rId4"/>
          <a:srcRect r="77076"/>
          <a:stretch>
            <a:fillRect/>
          </a:stretch>
        </p:blipFill>
        <p:spPr>
          <a:xfrm>
            <a:off x="10398430" y="700046"/>
            <a:ext cx="1336371" cy="1371670"/>
          </a:xfrm>
          <a:prstGeom prst="rect">
            <a:avLst/>
          </a:prstGeom>
        </p:spPr>
      </p:pic>
      <p:pic>
        <p:nvPicPr>
          <p:cNvPr id="19" name="Picture 18">
            <a:extLst>
              <a:ext uri="{FF2B5EF4-FFF2-40B4-BE49-F238E27FC236}">
                <a16:creationId xmlns:a16="http://schemas.microsoft.com/office/drawing/2014/main" id="{7729C983-2EF1-24B5-9738-379C9F8DF04A}"/>
              </a:ext>
            </a:extLst>
          </p:cNvPr>
          <p:cNvPicPr>
            <a:picLocks noChangeAspect="1"/>
          </p:cNvPicPr>
          <p:nvPr/>
        </p:nvPicPr>
        <p:blipFill>
          <a:blip r:embed="rId4"/>
          <a:srcRect l="37489" r="40663"/>
          <a:stretch>
            <a:fillRect/>
          </a:stretch>
        </p:blipFill>
        <p:spPr>
          <a:xfrm>
            <a:off x="10461171" y="2815864"/>
            <a:ext cx="1273630" cy="1371670"/>
          </a:xfrm>
          <a:prstGeom prst="rect">
            <a:avLst/>
          </a:prstGeom>
        </p:spPr>
      </p:pic>
      <p:pic>
        <p:nvPicPr>
          <p:cNvPr id="21" name="Picture 20">
            <a:extLst>
              <a:ext uri="{FF2B5EF4-FFF2-40B4-BE49-F238E27FC236}">
                <a16:creationId xmlns:a16="http://schemas.microsoft.com/office/drawing/2014/main" id="{FE336B10-49D7-939E-204C-9BCCC8FF64E5}"/>
              </a:ext>
            </a:extLst>
          </p:cNvPr>
          <p:cNvPicPr>
            <a:picLocks noChangeAspect="1"/>
          </p:cNvPicPr>
          <p:nvPr/>
        </p:nvPicPr>
        <p:blipFill>
          <a:blip r:embed="rId4"/>
          <a:srcRect l="72781" r="5371"/>
          <a:stretch>
            <a:fillRect/>
          </a:stretch>
        </p:blipFill>
        <p:spPr>
          <a:xfrm>
            <a:off x="10429800" y="4816362"/>
            <a:ext cx="1273630" cy="1371670"/>
          </a:xfrm>
          <a:prstGeom prst="rect">
            <a:avLst/>
          </a:prstGeom>
        </p:spPr>
      </p:pic>
      <p:pic>
        <p:nvPicPr>
          <p:cNvPr id="24" name="Picture 23">
            <a:extLst>
              <a:ext uri="{FF2B5EF4-FFF2-40B4-BE49-F238E27FC236}">
                <a16:creationId xmlns:a16="http://schemas.microsoft.com/office/drawing/2014/main" id="{70A384E8-0C4B-F636-64F3-4B6511433871}"/>
              </a:ext>
            </a:extLst>
          </p:cNvPr>
          <p:cNvPicPr>
            <a:picLocks noChangeAspect="1"/>
          </p:cNvPicPr>
          <p:nvPr/>
        </p:nvPicPr>
        <p:blipFill>
          <a:blip r:embed="rId5"/>
          <a:stretch>
            <a:fillRect/>
          </a:stretch>
        </p:blipFill>
        <p:spPr>
          <a:xfrm>
            <a:off x="1383908" y="2708037"/>
            <a:ext cx="7035954" cy="3899536"/>
          </a:xfrm>
          <a:prstGeom prst="rect">
            <a:avLst/>
          </a:prstGeom>
        </p:spPr>
      </p:pic>
      <p:sp>
        <p:nvSpPr>
          <p:cNvPr id="3" name="TextBox 8">
            <a:extLst>
              <a:ext uri="{FF2B5EF4-FFF2-40B4-BE49-F238E27FC236}">
                <a16:creationId xmlns:a16="http://schemas.microsoft.com/office/drawing/2014/main" id="{74400DE7-10A1-1948-4987-AC93AB285727}"/>
              </a:ext>
            </a:extLst>
          </p:cNvPr>
          <p:cNvSpPr txBox="1"/>
          <p:nvPr/>
        </p:nvSpPr>
        <p:spPr>
          <a:xfrm>
            <a:off x="1128364" y="968375"/>
            <a:ext cx="8658260"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i="1" dirty="0"/>
              <a:t>The following 3 slides are split into two parts which are depicted in red;</a:t>
            </a:r>
          </a:p>
          <a:p>
            <a:pPr algn="just"/>
            <a:r>
              <a:rPr lang="en-GB" i="1" dirty="0"/>
              <a:t> </a:t>
            </a:r>
          </a:p>
          <a:p>
            <a:pPr marL="342900" indent="-342900" algn="just">
              <a:buAutoNum type="arabicPeriod"/>
            </a:pPr>
            <a:r>
              <a:rPr lang="en-GB" i="1" dirty="0"/>
              <a:t>Slides for Office Based Personnel </a:t>
            </a:r>
          </a:p>
          <a:p>
            <a:pPr marL="342900" indent="-342900" algn="just">
              <a:buAutoNum type="arabicPeriod"/>
            </a:pPr>
            <a:r>
              <a:rPr lang="en-GB" i="1" dirty="0"/>
              <a:t>Slides for Site Based Personnel</a:t>
            </a:r>
          </a:p>
          <a:p>
            <a:pPr marL="342900" indent="-342900" algn="just">
              <a:buAutoNum type="arabicPeriod"/>
            </a:pPr>
            <a:endParaRPr lang="en-GB" i="1" dirty="0"/>
          </a:p>
          <a:p>
            <a:pPr algn="just"/>
            <a:r>
              <a:rPr lang="en-GB" i="1" dirty="0"/>
              <a:t>Carry out one of the two tasks based on what is relevant to your role.</a:t>
            </a:r>
          </a:p>
          <a:p>
            <a:pPr marL="342900" indent="-342900" algn="just">
              <a:buAutoNum type="arabicPeriod"/>
            </a:pPr>
            <a:endParaRPr lang="en-GB" dirty="0"/>
          </a:p>
          <a:p>
            <a:pPr algn="just"/>
            <a:endParaRPr lang="en-GB" dirty="0"/>
          </a:p>
        </p:txBody>
      </p:sp>
    </p:spTree>
    <p:extLst>
      <p:ext uri="{BB962C8B-B14F-4D97-AF65-F5344CB8AC3E}">
        <p14:creationId xmlns:p14="http://schemas.microsoft.com/office/powerpoint/2010/main" val="350846479"/>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DC94-E07B-C6BD-48D3-2EFAE5CC1675}"/>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7467AEF8-3C6A-F486-610A-3F85433D44F8}"/>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4</a:t>
            </a:fld>
            <a:endParaRPr lang="en-GB"/>
          </a:p>
        </p:txBody>
      </p:sp>
      <p:pic>
        <p:nvPicPr>
          <p:cNvPr id="2" name="Picture 20" descr="A blue circle with white text&#10;&#10;Description automatically generated">
            <a:extLst>
              <a:ext uri="{FF2B5EF4-FFF2-40B4-BE49-F238E27FC236}">
                <a16:creationId xmlns:a16="http://schemas.microsoft.com/office/drawing/2014/main" id="{7317A496-4749-E10D-F88A-1A803257E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7C9B62E6-9EDC-A268-CB0A-8F5D3A97965E}"/>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Control of Hazards that cause Risk to the Public  - </a:t>
            </a:r>
            <a:r>
              <a:rPr lang="en-GB" sz="2000" b="1" dirty="0">
                <a:solidFill>
                  <a:srgbClr val="FF0000"/>
                </a:solidFill>
              </a:rPr>
              <a:t>Office Staff</a:t>
            </a:r>
          </a:p>
        </p:txBody>
      </p:sp>
      <p:sp>
        <p:nvSpPr>
          <p:cNvPr id="10" name="TextBox 9">
            <a:extLst>
              <a:ext uri="{FF2B5EF4-FFF2-40B4-BE49-F238E27FC236}">
                <a16:creationId xmlns:a16="http://schemas.microsoft.com/office/drawing/2014/main" id="{2CF34616-1361-0BE0-7131-8D2F5714E45B}"/>
              </a:ext>
            </a:extLst>
          </p:cNvPr>
          <p:cNvSpPr txBox="1"/>
          <p:nvPr/>
        </p:nvSpPr>
        <p:spPr>
          <a:xfrm>
            <a:off x="10135925" y="1367505"/>
            <a:ext cx="2192146" cy="923330"/>
          </a:xfrm>
          <a:prstGeom prst="rect">
            <a:avLst/>
          </a:prstGeom>
          <a:noFill/>
        </p:spPr>
        <p:txBody>
          <a:bodyPr wrap="square" lIns="91440" tIns="45720" rIns="91440" bIns="45720" rtlCol="0" anchor="t">
            <a:spAutoFit/>
          </a:bodyPr>
          <a:lstStyle/>
          <a:p>
            <a:pPr algn="just"/>
            <a:r>
              <a:rPr lang="en-GB" dirty="0">
                <a:solidFill>
                  <a:srgbClr val="6ABA18"/>
                </a:solidFill>
              </a:rPr>
              <a:t>Hazards that cause</a:t>
            </a:r>
          </a:p>
          <a:p>
            <a:pPr algn="just"/>
            <a:r>
              <a:rPr lang="en-GB" dirty="0">
                <a:solidFill>
                  <a:srgbClr val="6ABA18"/>
                </a:solidFill>
              </a:rPr>
              <a:t>Risk to the public</a:t>
            </a:r>
          </a:p>
          <a:p>
            <a:endParaRPr lang="en-GB" dirty="0"/>
          </a:p>
        </p:txBody>
      </p:sp>
      <p:pic>
        <p:nvPicPr>
          <p:cNvPr id="17" name="Picture 16">
            <a:extLst>
              <a:ext uri="{FF2B5EF4-FFF2-40B4-BE49-F238E27FC236}">
                <a16:creationId xmlns:a16="http://schemas.microsoft.com/office/drawing/2014/main" id="{08FBAB81-EEA3-A52A-4BFD-AD8E00358D8E}"/>
              </a:ext>
            </a:extLst>
          </p:cNvPr>
          <p:cNvPicPr>
            <a:picLocks noChangeAspect="1"/>
          </p:cNvPicPr>
          <p:nvPr/>
        </p:nvPicPr>
        <p:blipFill>
          <a:blip r:embed="rId4"/>
          <a:srcRect r="77076"/>
          <a:stretch>
            <a:fillRect/>
          </a:stretch>
        </p:blipFill>
        <p:spPr>
          <a:xfrm>
            <a:off x="10563813" y="14211"/>
            <a:ext cx="1336371" cy="1371670"/>
          </a:xfrm>
          <a:prstGeom prst="rect">
            <a:avLst/>
          </a:prstGeom>
        </p:spPr>
      </p:pic>
      <p:pic>
        <p:nvPicPr>
          <p:cNvPr id="5" name="Picture 4">
            <a:extLst>
              <a:ext uri="{FF2B5EF4-FFF2-40B4-BE49-F238E27FC236}">
                <a16:creationId xmlns:a16="http://schemas.microsoft.com/office/drawing/2014/main" id="{BA0883F9-4063-6F74-BBC9-75742E95E60D}"/>
              </a:ext>
            </a:extLst>
          </p:cNvPr>
          <p:cNvPicPr>
            <a:picLocks noChangeAspect="1"/>
          </p:cNvPicPr>
          <p:nvPr/>
        </p:nvPicPr>
        <p:blipFill>
          <a:blip r:embed="rId5"/>
          <a:srcRect r="84312" b="66884"/>
          <a:stretch>
            <a:fillRect/>
          </a:stretch>
        </p:blipFill>
        <p:spPr>
          <a:xfrm>
            <a:off x="228165" y="2258177"/>
            <a:ext cx="927495" cy="889552"/>
          </a:xfrm>
          <a:prstGeom prst="rect">
            <a:avLst/>
          </a:prstGeom>
        </p:spPr>
      </p:pic>
      <p:sp>
        <p:nvSpPr>
          <p:cNvPr id="8" name="TextBox 7">
            <a:extLst>
              <a:ext uri="{FF2B5EF4-FFF2-40B4-BE49-F238E27FC236}">
                <a16:creationId xmlns:a16="http://schemas.microsoft.com/office/drawing/2014/main" id="{38377EBA-4FC3-29F9-71E4-8305C64A35DA}"/>
              </a:ext>
            </a:extLst>
          </p:cNvPr>
          <p:cNvSpPr txBox="1"/>
          <p:nvPr/>
        </p:nvSpPr>
        <p:spPr>
          <a:xfrm>
            <a:off x="1211067" y="2439716"/>
            <a:ext cx="8658260" cy="3693319"/>
          </a:xfrm>
          <a:prstGeom prst="rect">
            <a:avLst/>
          </a:prstGeom>
          <a:noFill/>
        </p:spPr>
        <p:txBody>
          <a:bodyPr wrap="square" lIns="91440" tIns="45720" rIns="91440" bIns="45720" rtlCol="0" anchor="t">
            <a:spAutoFit/>
          </a:bodyPr>
          <a:lstStyle/>
          <a:p>
            <a:pPr algn="just"/>
            <a:r>
              <a:rPr lang="en-GB" b="1" dirty="0">
                <a:solidFill>
                  <a:srgbClr val="0070C0"/>
                </a:solidFill>
              </a:rPr>
              <a:t>Vehicles </a:t>
            </a:r>
            <a:r>
              <a:rPr lang="en-GB" dirty="0"/>
              <a:t>– Reverse parking at all times? Any tailgating to site? </a:t>
            </a:r>
          </a:p>
          <a:p>
            <a:pPr algn="just"/>
            <a:endParaRPr lang="en-GB" dirty="0"/>
          </a:p>
          <a:p>
            <a:pPr algn="just"/>
            <a:endParaRPr lang="en-GB" b="1" dirty="0">
              <a:solidFill>
                <a:srgbClr val="0070C0"/>
              </a:solidFill>
            </a:endParaRPr>
          </a:p>
          <a:p>
            <a:pPr algn="just"/>
            <a:r>
              <a:rPr lang="en-GB" b="1" dirty="0">
                <a:solidFill>
                  <a:srgbClr val="0070C0"/>
                </a:solidFill>
              </a:rPr>
              <a:t>Slips, Trips and Falls </a:t>
            </a:r>
            <a:r>
              <a:rPr lang="en-GB" dirty="0"/>
              <a:t>– ensure pedestrian routes are free from trailing leads and other obstructions. Good visual image and housekeeping?</a:t>
            </a:r>
          </a:p>
          <a:p>
            <a:pPr algn="just"/>
            <a:endParaRPr lang="en-GB" dirty="0"/>
          </a:p>
          <a:p>
            <a:pPr algn="just"/>
            <a:endParaRPr lang="en-GB" dirty="0"/>
          </a:p>
          <a:p>
            <a:pPr algn="just"/>
            <a:r>
              <a:rPr lang="en-GB" b="1" dirty="0">
                <a:solidFill>
                  <a:srgbClr val="0070C0"/>
                </a:solidFill>
              </a:rPr>
              <a:t>Site Conditions – </a:t>
            </a:r>
            <a:r>
              <a:rPr lang="en-GB" dirty="0"/>
              <a:t>Are there are TW sites within the proximity of the offices. If so, review for public protection controls ( materials barriered off, site secure, no trip hazards)</a:t>
            </a:r>
          </a:p>
          <a:p>
            <a:pPr algn="just"/>
            <a:endParaRPr lang="en-GB" b="1" dirty="0">
              <a:solidFill>
                <a:srgbClr val="0070C0"/>
              </a:solidFill>
            </a:endParaRPr>
          </a:p>
          <a:p>
            <a:pPr algn="just"/>
            <a:endParaRPr lang="en-GB" b="1" dirty="0">
              <a:solidFill>
                <a:srgbClr val="0070C0"/>
              </a:solidFill>
            </a:endParaRPr>
          </a:p>
          <a:p>
            <a:pPr algn="just"/>
            <a:r>
              <a:rPr lang="en-GB" b="1" dirty="0">
                <a:solidFill>
                  <a:srgbClr val="0070C0"/>
                </a:solidFill>
              </a:rPr>
              <a:t>Personnel Identification – </a:t>
            </a:r>
            <a:r>
              <a:rPr lang="en-GB" dirty="0"/>
              <a:t>Are all personnel wearing ID badges (visitor or staff)</a:t>
            </a:r>
            <a:endParaRPr lang="en-GB" dirty="0">
              <a:solidFill>
                <a:srgbClr val="0070C0"/>
              </a:solidFill>
            </a:endParaRPr>
          </a:p>
          <a:p>
            <a:pPr algn="just"/>
            <a:endParaRPr lang="en-GB" dirty="0"/>
          </a:p>
        </p:txBody>
      </p:sp>
      <p:sp>
        <p:nvSpPr>
          <p:cNvPr id="13" name="TextBox 12">
            <a:extLst>
              <a:ext uri="{FF2B5EF4-FFF2-40B4-BE49-F238E27FC236}">
                <a16:creationId xmlns:a16="http://schemas.microsoft.com/office/drawing/2014/main" id="{CEF6FC31-257F-546C-7A3B-A762D33444D9}"/>
              </a:ext>
            </a:extLst>
          </p:cNvPr>
          <p:cNvSpPr txBox="1"/>
          <p:nvPr/>
        </p:nvSpPr>
        <p:spPr>
          <a:xfrm>
            <a:off x="1159966" y="879018"/>
            <a:ext cx="8658260" cy="1477328"/>
          </a:xfrm>
          <a:prstGeom prst="rect">
            <a:avLst/>
          </a:prstGeom>
          <a:noFill/>
        </p:spPr>
        <p:txBody>
          <a:bodyPr wrap="square" rtlCol="0">
            <a:spAutoFit/>
          </a:bodyPr>
          <a:lstStyle/>
          <a:p>
            <a:r>
              <a:rPr lang="en-GB" b="1" dirty="0">
                <a:solidFill>
                  <a:srgbClr val="FF0000"/>
                </a:solidFill>
              </a:rPr>
              <a:t>TASK</a:t>
            </a:r>
            <a:r>
              <a:rPr lang="en-GB" dirty="0"/>
              <a:t> – When visiting the office, in line with situational awareness principals (see end slide for details). review the following factors. Where issues are found, please log a Safety Observation (</a:t>
            </a:r>
            <a:r>
              <a:rPr lang="en-GB" i="1" dirty="0">
                <a:highlight>
                  <a:srgbClr val="FFFF00"/>
                </a:highlight>
              </a:rPr>
              <a:t>Change to include contractor system</a:t>
            </a:r>
            <a:r>
              <a:rPr lang="en-GB" dirty="0"/>
              <a:t>).  Consider Vulnerable Groups that may be present in the area e.g. local schools, popular public transport routes, care homes etc. </a:t>
            </a:r>
          </a:p>
        </p:txBody>
      </p:sp>
      <p:sp>
        <p:nvSpPr>
          <p:cNvPr id="14" name="Rectangle 13">
            <a:extLst>
              <a:ext uri="{FF2B5EF4-FFF2-40B4-BE49-F238E27FC236}">
                <a16:creationId xmlns:a16="http://schemas.microsoft.com/office/drawing/2014/main" id="{F0A89492-D0AD-F948-812C-B6CE0D6B8E69}"/>
              </a:ext>
            </a:extLst>
          </p:cNvPr>
          <p:cNvSpPr/>
          <p:nvPr/>
        </p:nvSpPr>
        <p:spPr>
          <a:xfrm>
            <a:off x="10173252" y="2592863"/>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02CEA8B-121C-FC26-6113-6FFE4EB70C25}"/>
              </a:ext>
            </a:extLst>
          </p:cNvPr>
          <p:cNvSpPr/>
          <p:nvPr/>
        </p:nvSpPr>
        <p:spPr>
          <a:xfrm>
            <a:off x="10173252" y="3590223"/>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3113557-62D1-D28A-BC10-81312855AB7B}"/>
              </a:ext>
            </a:extLst>
          </p:cNvPr>
          <p:cNvSpPr/>
          <p:nvPr/>
        </p:nvSpPr>
        <p:spPr>
          <a:xfrm>
            <a:off x="10173252" y="4398437"/>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EA9CBC-1998-FB1C-B6D2-450106438E29}"/>
              </a:ext>
            </a:extLst>
          </p:cNvPr>
          <p:cNvSpPr/>
          <p:nvPr/>
        </p:nvSpPr>
        <p:spPr>
          <a:xfrm>
            <a:off x="10173252" y="5514933"/>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698B99E7-EC70-6148-7034-88269D1ED4BE}"/>
              </a:ext>
            </a:extLst>
          </p:cNvPr>
          <p:cNvSpPr txBox="1"/>
          <p:nvPr/>
        </p:nvSpPr>
        <p:spPr>
          <a:xfrm>
            <a:off x="10833794" y="6158644"/>
            <a:ext cx="1486674" cy="923330"/>
          </a:xfrm>
          <a:prstGeom prst="rect">
            <a:avLst/>
          </a:prstGeom>
          <a:noFill/>
        </p:spPr>
        <p:txBody>
          <a:bodyPr wrap="square" lIns="91440" tIns="45720" rIns="91440" bIns="45720" rtlCol="0" anchor="t">
            <a:spAutoFit/>
          </a:bodyPr>
          <a:lstStyle/>
          <a:p>
            <a:pPr algn="just"/>
            <a:r>
              <a:rPr lang="en-GB" dirty="0">
                <a:solidFill>
                  <a:srgbClr val="6ABA18"/>
                </a:solidFill>
              </a:rPr>
              <a:t>Vulnerable Groups</a:t>
            </a:r>
          </a:p>
          <a:p>
            <a:endParaRPr lang="en-GB" dirty="0">
              <a:solidFill>
                <a:srgbClr val="6ABA18"/>
              </a:solidFill>
            </a:endParaRPr>
          </a:p>
        </p:txBody>
      </p:sp>
      <p:pic>
        <p:nvPicPr>
          <p:cNvPr id="23" name="Picture 22">
            <a:extLst>
              <a:ext uri="{FF2B5EF4-FFF2-40B4-BE49-F238E27FC236}">
                <a16:creationId xmlns:a16="http://schemas.microsoft.com/office/drawing/2014/main" id="{07629F10-ABCD-44D3-0456-9053D13FFC72}"/>
              </a:ext>
            </a:extLst>
          </p:cNvPr>
          <p:cNvPicPr>
            <a:picLocks noChangeAspect="1"/>
          </p:cNvPicPr>
          <p:nvPr/>
        </p:nvPicPr>
        <p:blipFill>
          <a:blip r:embed="rId4"/>
          <a:srcRect l="72781" r="5371"/>
          <a:stretch>
            <a:fillRect/>
          </a:stretch>
        </p:blipFill>
        <p:spPr>
          <a:xfrm>
            <a:off x="10802423" y="4829098"/>
            <a:ext cx="1273630" cy="1371670"/>
          </a:xfrm>
          <a:prstGeom prst="rect">
            <a:avLst/>
          </a:prstGeom>
        </p:spPr>
      </p:pic>
      <p:pic>
        <p:nvPicPr>
          <p:cNvPr id="3" name="Picture 2">
            <a:extLst>
              <a:ext uri="{FF2B5EF4-FFF2-40B4-BE49-F238E27FC236}">
                <a16:creationId xmlns:a16="http://schemas.microsoft.com/office/drawing/2014/main" id="{A6F2471A-0D74-F956-25EE-EDF52EFEAC1F}"/>
              </a:ext>
            </a:extLst>
          </p:cNvPr>
          <p:cNvPicPr>
            <a:picLocks noChangeAspect="1"/>
          </p:cNvPicPr>
          <p:nvPr/>
        </p:nvPicPr>
        <p:blipFill>
          <a:blip r:embed="rId6"/>
          <a:srcRect l="-1" t="52483" r="85076" b="23240"/>
          <a:stretch>
            <a:fillRect/>
          </a:stretch>
        </p:blipFill>
        <p:spPr>
          <a:xfrm>
            <a:off x="145614" y="3145447"/>
            <a:ext cx="933595" cy="889552"/>
          </a:xfrm>
          <a:prstGeom prst="rect">
            <a:avLst/>
          </a:prstGeom>
        </p:spPr>
      </p:pic>
      <p:pic>
        <p:nvPicPr>
          <p:cNvPr id="6" name="Picture 5">
            <a:extLst>
              <a:ext uri="{FF2B5EF4-FFF2-40B4-BE49-F238E27FC236}">
                <a16:creationId xmlns:a16="http://schemas.microsoft.com/office/drawing/2014/main" id="{ED6DCC3F-ADED-2C18-4C3D-A9E2108944B4}"/>
              </a:ext>
            </a:extLst>
          </p:cNvPr>
          <p:cNvPicPr>
            <a:picLocks noChangeAspect="1"/>
          </p:cNvPicPr>
          <p:nvPr/>
        </p:nvPicPr>
        <p:blipFill>
          <a:blip r:embed="rId6"/>
          <a:srcRect l="-1" t="24623" r="85209" b="48865"/>
          <a:stretch>
            <a:fillRect/>
          </a:stretch>
        </p:blipFill>
        <p:spPr>
          <a:xfrm>
            <a:off x="89815" y="4081446"/>
            <a:ext cx="925298" cy="971437"/>
          </a:xfrm>
          <a:prstGeom prst="rect">
            <a:avLst/>
          </a:prstGeom>
        </p:spPr>
      </p:pic>
      <p:pic>
        <p:nvPicPr>
          <p:cNvPr id="9" name="Picture 8">
            <a:extLst>
              <a:ext uri="{FF2B5EF4-FFF2-40B4-BE49-F238E27FC236}">
                <a16:creationId xmlns:a16="http://schemas.microsoft.com/office/drawing/2014/main" id="{92588381-BC35-B4A5-E6B9-5D8E9A742D77}"/>
              </a:ext>
            </a:extLst>
          </p:cNvPr>
          <p:cNvPicPr>
            <a:picLocks noChangeAspect="1"/>
          </p:cNvPicPr>
          <p:nvPr/>
        </p:nvPicPr>
        <p:blipFill>
          <a:blip r:embed="rId6"/>
          <a:srcRect l="-2" t="74458" r="82957"/>
          <a:stretch>
            <a:fillRect/>
          </a:stretch>
        </p:blipFill>
        <p:spPr>
          <a:xfrm>
            <a:off x="144886" y="5001464"/>
            <a:ext cx="1066181" cy="935906"/>
          </a:xfrm>
          <a:prstGeom prst="rect">
            <a:avLst/>
          </a:prstGeom>
        </p:spPr>
      </p:pic>
    </p:spTree>
    <p:extLst>
      <p:ext uri="{BB962C8B-B14F-4D97-AF65-F5344CB8AC3E}">
        <p14:creationId xmlns:p14="http://schemas.microsoft.com/office/powerpoint/2010/main" val="2795826700"/>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7158C-DEBE-52AE-7FB7-1E9085B9B62E}"/>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5ACA2D28-15A2-2DCF-630A-27825535848C}"/>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5</a:t>
            </a:fld>
            <a:endParaRPr lang="en-GB"/>
          </a:p>
        </p:txBody>
      </p:sp>
      <p:pic>
        <p:nvPicPr>
          <p:cNvPr id="2" name="Picture 20" descr="A blue circle with white text&#10;&#10;Description automatically generated">
            <a:extLst>
              <a:ext uri="{FF2B5EF4-FFF2-40B4-BE49-F238E27FC236}">
                <a16:creationId xmlns:a16="http://schemas.microsoft.com/office/drawing/2014/main" id="{45696B59-B23A-4E0A-C858-6BE5C06A2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2979AA67-A81C-C8D4-6573-7AED8A91AF45}"/>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Control of Hazards that cause Risk to the Public</a:t>
            </a:r>
          </a:p>
        </p:txBody>
      </p:sp>
      <p:sp>
        <p:nvSpPr>
          <p:cNvPr id="10" name="TextBox 9">
            <a:extLst>
              <a:ext uri="{FF2B5EF4-FFF2-40B4-BE49-F238E27FC236}">
                <a16:creationId xmlns:a16="http://schemas.microsoft.com/office/drawing/2014/main" id="{D123BC74-B203-ED1F-E5EE-480348663B35}"/>
              </a:ext>
            </a:extLst>
          </p:cNvPr>
          <p:cNvSpPr txBox="1"/>
          <p:nvPr/>
        </p:nvSpPr>
        <p:spPr>
          <a:xfrm>
            <a:off x="10135925" y="1367505"/>
            <a:ext cx="2192146" cy="923330"/>
          </a:xfrm>
          <a:prstGeom prst="rect">
            <a:avLst/>
          </a:prstGeom>
          <a:noFill/>
        </p:spPr>
        <p:txBody>
          <a:bodyPr wrap="square" lIns="91440" tIns="45720" rIns="91440" bIns="45720" rtlCol="0" anchor="t">
            <a:spAutoFit/>
          </a:bodyPr>
          <a:lstStyle/>
          <a:p>
            <a:pPr algn="just"/>
            <a:r>
              <a:rPr lang="en-GB" dirty="0">
                <a:solidFill>
                  <a:srgbClr val="6ABA18"/>
                </a:solidFill>
              </a:rPr>
              <a:t>Hazards that cause</a:t>
            </a:r>
          </a:p>
          <a:p>
            <a:pPr algn="just"/>
            <a:r>
              <a:rPr lang="en-GB" dirty="0">
                <a:solidFill>
                  <a:srgbClr val="6ABA18"/>
                </a:solidFill>
              </a:rPr>
              <a:t>Risk to the public</a:t>
            </a:r>
          </a:p>
          <a:p>
            <a:endParaRPr lang="en-GB" dirty="0"/>
          </a:p>
        </p:txBody>
      </p:sp>
      <p:pic>
        <p:nvPicPr>
          <p:cNvPr id="17" name="Picture 16">
            <a:extLst>
              <a:ext uri="{FF2B5EF4-FFF2-40B4-BE49-F238E27FC236}">
                <a16:creationId xmlns:a16="http://schemas.microsoft.com/office/drawing/2014/main" id="{313678C9-B273-2081-6111-7E97B33B63D6}"/>
              </a:ext>
            </a:extLst>
          </p:cNvPr>
          <p:cNvPicPr>
            <a:picLocks noChangeAspect="1"/>
          </p:cNvPicPr>
          <p:nvPr/>
        </p:nvPicPr>
        <p:blipFill>
          <a:blip r:embed="rId4"/>
          <a:srcRect r="77076"/>
          <a:stretch>
            <a:fillRect/>
          </a:stretch>
        </p:blipFill>
        <p:spPr>
          <a:xfrm>
            <a:off x="10563813" y="14211"/>
            <a:ext cx="1336371" cy="1371670"/>
          </a:xfrm>
          <a:prstGeom prst="rect">
            <a:avLst/>
          </a:prstGeom>
        </p:spPr>
      </p:pic>
      <p:pic>
        <p:nvPicPr>
          <p:cNvPr id="5" name="Picture 4">
            <a:extLst>
              <a:ext uri="{FF2B5EF4-FFF2-40B4-BE49-F238E27FC236}">
                <a16:creationId xmlns:a16="http://schemas.microsoft.com/office/drawing/2014/main" id="{8B85C15E-2578-500D-9AEE-7EEEB809397F}"/>
              </a:ext>
            </a:extLst>
          </p:cNvPr>
          <p:cNvPicPr>
            <a:picLocks noChangeAspect="1"/>
          </p:cNvPicPr>
          <p:nvPr/>
        </p:nvPicPr>
        <p:blipFill>
          <a:blip r:embed="rId5"/>
          <a:srcRect r="85690"/>
          <a:stretch>
            <a:fillRect/>
          </a:stretch>
        </p:blipFill>
        <p:spPr>
          <a:xfrm>
            <a:off x="232471" y="2334367"/>
            <a:ext cx="846010" cy="2686188"/>
          </a:xfrm>
          <a:prstGeom prst="rect">
            <a:avLst/>
          </a:prstGeom>
        </p:spPr>
      </p:pic>
      <p:pic>
        <p:nvPicPr>
          <p:cNvPr id="7" name="Picture 6">
            <a:extLst>
              <a:ext uri="{FF2B5EF4-FFF2-40B4-BE49-F238E27FC236}">
                <a16:creationId xmlns:a16="http://schemas.microsoft.com/office/drawing/2014/main" id="{C838DF19-11D1-A9CE-3BB2-00BADEC226DC}"/>
              </a:ext>
            </a:extLst>
          </p:cNvPr>
          <p:cNvPicPr>
            <a:picLocks noChangeAspect="1"/>
          </p:cNvPicPr>
          <p:nvPr/>
        </p:nvPicPr>
        <p:blipFill>
          <a:blip r:embed="rId6"/>
          <a:srcRect r="84418" b="75723"/>
          <a:stretch>
            <a:fillRect/>
          </a:stretch>
        </p:blipFill>
        <p:spPr>
          <a:xfrm>
            <a:off x="103800" y="5238886"/>
            <a:ext cx="974681" cy="889552"/>
          </a:xfrm>
          <a:prstGeom prst="rect">
            <a:avLst/>
          </a:prstGeom>
        </p:spPr>
      </p:pic>
      <p:sp>
        <p:nvSpPr>
          <p:cNvPr id="8" name="TextBox 7">
            <a:extLst>
              <a:ext uri="{FF2B5EF4-FFF2-40B4-BE49-F238E27FC236}">
                <a16:creationId xmlns:a16="http://schemas.microsoft.com/office/drawing/2014/main" id="{01D00A0D-412C-9693-AADC-F11DFBD7C898}"/>
              </a:ext>
            </a:extLst>
          </p:cNvPr>
          <p:cNvSpPr txBox="1"/>
          <p:nvPr/>
        </p:nvSpPr>
        <p:spPr>
          <a:xfrm>
            <a:off x="1211067" y="2439716"/>
            <a:ext cx="8658260" cy="3970318"/>
          </a:xfrm>
          <a:prstGeom prst="rect">
            <a:avLst/>
          </a:prstGeom>
          <a:noFill/>
        </p:spPr>
        <p:txBody>
          <a:bodyPr wrap="square" lIns="91440" tIns="45720" rIns="91440" bIns="45720" rtlCol="0" anchor="t">
            <a:spAutoFit/>
          </a:bodyPr>
          <a:lstStyle/>
          <a:p>
            <a:pPr algn="just"/>
            <a:r>
              <a:rPr lang="en-GB" b="1" dirty="0">
                <a:solidFill>
                  <a:srgbClr val="0070C0"/>
                </a:solidFill>
              </a:rPr>
              <a:t>Site Vehicles </a:t>
            </a:r>
            <a:r>
              <a:rPr lang="en-GB" dirty="0"/>
              <a:t>– Implement measures to ensure pedestrians cannot be struck be site vehicles. Ensure there is a suitable footpath at all times and means of segregating the public from site vehicles </a:t>
            </a:r>
          </a:p>
          <a:p>
            <a:pPr algn="just"/>
            <a:endParaRPr lang="en-GB" dirty="0"/>
          </a:p>
          <a:p>
            <a:pPr algn="just"/>
            <a:r>
              <a:rPr lang="en-GB" b="1" dirty="0">
                <a:solidFill>
                  <a:srgbClr val="0070C0"/>
                </a:solidFill>
              </a:rPr>
              <a:t>Material Storage </a:t>
            </a:r>
            <a:r>
              <a:rPr lang="en-GB" dirty="0"/>
              <a:t>– ensure materials are barriered off and away from the fence line. Ensure they are stacked properly to prevent them toppling over.</a:t>
            </a:r>
          </a:p>
          <a:p>
            <a:pPr algn="just"/>
            <a:endParaRPr lang="en-GB" b="1" dirty="0">
              <a:solidFill>
                <a:srgbClr val="0070C0"/>
              </a:solidFill>
            </a:endParaRPr>
          </a:p>
          <a:p>
            <a:pPr algn="just"/>
            <a:r>
              <a:rPr lang="en-GB" b="1" dirty="0">
                <a:solidFill>
                  <a:srgbClr val="0070C0"/>
                </a:solidFill>
              </a:rPr>
              <a:t>Excavations &amp; Openings </a:t>
            </a:r>
            <a:r>
              <a:rPr lang="en-GB" dirty="0"/>
              <a:t>– ensure all excavations and openings are barriered off and where possible use covers to prevent a fall </a:t>
            </a:r>
          </a:p>
          <a:p>
            <a:pPr algn="just"/>
            <a:endParaRPr lang="en-GB" dirty="0"/>
          </a:p>
          <a:p>
            <a:pPr algn="just"/>
            <a:endParaRPr lang="en-GB" b="1" dirty="0">
              <a:solidFill>
                <a:srgbClr val="0070C0"/>
              </a:solidFill>
            </a:endParaRPr>
          </a:p>
          <a:p>
            <a:pPr algn="just"/>
            <a:r>
              <a:rPr lang="en-GB" b="1" dirty="0">
                <a:solidFill>
                  <a:srgbClr val="0070C0"/>
                </a:solidFill>
              </a:rPr>
              <a:t>Falling Objects </a:t>
            </a:r>
            <a:r>
              <a:rPr lang="en-GB" dirty="0"/>
              <a:t>– consider the risk of falling objects and put measures in place to protect people from this </a:t>
            </a:r>
            <a:r>
              <a:rPr lang="en-GB" dirty="0" err="1"/>
              <a:t>e.g</a:t>
            </a:r>
            <a:r>
              <a:rPr lang="en-GB" dirty="0"/>
              <a:t> materials falling off a scaffold or a vehicle </a:t>
            </a:r>
          </a:p>
          <a:p>
            <a:pPr algn="just"/>
            <a:endParaRPr lang="en-GB" dirty="0"/>
          </a:p>
        </p:txBody>
      </p:sp>
      <p:sp>
        <p:nvSpPr>
          <p:cNvPr id="13" name="TextBox 12">
            <a:extLst>
              <a:ext uri="{FF2B5EF4-FFF2-40B4-BE49-F238E27FC236}">
                <a16:creationId xmlns:a16="http://schemas.microsoft.com/office/drawing/2014/main" id="{7663CF24-D68F-34DE-A603-2ECEBF1C6DD8}"/>
              </a:ext>
            </a:extLst>
          </p:cNvPr>
          <p:cNvSpPr txBox="1"/>
          <p:nvPr/>
        </p:nvSpPr>
        <p:spPr>
          <a:xfrm>
            <a:off x="1159966" y="879018"/>
            <a:ext cx="8658260" cy="1477328"/>
          </a:xfrm>
          <a:prstGeom prst="rect">
            <a:avLst/>
          </a:prstGeom>
          <a:noFill/>
        </p:spPr>
        <p:txBody>
          <a:bodyPr wrap="square" rtlCol="0">
            <a:spAutoFit/>
          </a:bodyPr>
          <a:lstStyle/>
          <a:p>
            <a:r>
              <a:rPr lang="en-GB" b="1" dirty="0">
                <a:solidFill>
                  <a:srgbClr val="FF0000"/>
                </a:solidFill>
              </a:rPr>
              <a:t>TASK</a:t>
            </a:r>
            <a:r>
              <a:rPr lang="en-GB" dirty="0"/>
              <a:t> – Walk the site in line with situational awareness principals (see end slide for details) and review the following factors. Where issues are found, please log a Safety Observation (</a:t>
            </a:r>
            <a:r>
              <a:rPr lang="en-GB" i="1" dirty="0">
                <a:highlight>
                  <a:srgbClr val="FFFF00"/>
                </a:highlight>
              </a:rPr>
              <a:t>Change to include contractor system</a:t>
            </a:r>
            <a:r>
              <a:rPr lang="en-GB" dirty="0"/>
              <a:t>).  Consider Vulnerable Groups that may be present in the area e.g. local schools, popular public transport routes, care homes etc. </a:t>
            </a:r>
          </a:p>
        </p:txBody>
      </p:sp>
      <p:sp>
        <p:nvSpPr>
          <p:cNvPr id="14" name="Rectangle 13">
            <a:extLst>
              <a:ext uri="{FF2B5EF4-FFF2-40B4-BE49-F238E27FC236}">
                <a16:creationId xmlns:a16="http://schemas.microsoft.com/office/drawing/2014/main" id="{83EF40E5-7FBB-B567-9AFC-6F09A8F63C59}"/>
              </a:ext>
            </a:extLst>
          </p:cNvPr>
          <p:cNvSpPr/>
          <p:nvPr/>
        </p:nvSpPr>
        <p:spPr>
          <a:xfrm>
            <a:off x="10173252" y="2592863"/>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12654FE-39D8-E289-3E95-591D237DB703}"/>
              </a:ext>
            </a:extLst>
          </p:cNvPr>
          <p:cNvSpPr/>
          <p:nvPr/>
        </p:nvSpPr>
        <p:spPr>
          <a:xfrm>
            <a:off x="10173252" y="3590223"/>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885757F-5759-842B-98C8-BDC439AE995C}"/>
              </a:ext>
            </a:extLst>
          </p:cNvPr>
          <p:cNvSpPr/>
          <p:nvPr/>
        </p:nvSpPr>
        <p:spPr>
          <a:xfrm>
            <a:off x="10173252" y="4398437"/>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69AB97B-7A43-29CA-AAC2-7DD6ED0D5A0F}"/>
              </a:ext>
            </a:extLst>
          </p:cNvPr>
          <p:cNvSpPr/>
          <p:nvPr/>
        </p:nvSpPr>
        <p:spPr>
          <a:xfrm>
            <a:off x="10173252" y="5514933"/>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2D6DF7C-9A8F-59ED-013C-2FA6A2ED692A}"/>
              </a:ext>
            </a:extLst>
          </p:cNvPr>
          <p:cNvSpPr txBox="1"/>
          <p:nvPr/>
        </p:nvSpPr>
        <p:spPr>
          <a:xfrm>
            <a:off x="10833794" y="6158644"/>
            <a:ext cx="1486674" cy="923330"/>
          </a:xfrm>
          <a:prstGeom prst="rect">
            <a:avLst/>
          </a:prstGeom>
          <a:noFill/>
        </p:spPr>
        <p:txBody>
          <a:bodyPr wrap="square" lIns="91440" tIns="45720" rIns="91440" bIns="45720" rtlCol="0" anchor="t">
            <a:spAutoFit/>
          </a:bodyPr>
          <a:lstStyle/>
          <a:p>
            <a:pPr algn="just"/>
            <a:r>
              <a:rPr lang="en-GB" dirty="0">
                <a:solidFill>
                  <a:srgbClr val="6ABA18"/>
                </a:solidFill>
              </a:rPr>
              <a:t>Vulnerable Groups</a:t>
            </a:r>
          </a:p>
          <a:p>
            <a:endParaRPr lang="en-GB" dirty="0">
              <a:solidFill>
                <a:srgbClr val="6ABA18"/>
              </a:solidFill>
            </a:endParaRPr>
          </a:p>
        </p:txBody>
      </p:sp>
      <p:pic>
        <p:nvPicPr>
          <p:cNvPr id="23" name="Picture 22">
            <a:extLst>
              <a:ext uri="{FF2B5EF4-FFF2-40B4-BE49-F238E27FC236}">
                <a16:creationId xmlns:a16="http://schemas.microsoft.com/office/drawing/2014/main" id="{3FE6FBB4-1C17-1F92-2F5E-E571FE66E840}"/>
              </a:ext>
            </a:extLst>
          </p:cNvPr>
          <p:cNvPicPr>
            <a:picLocks noChangeAspect="1"/>
          </p:cNvPicPr>
          <p:nvPr/>
        </p:nvPicPr>
        <p:blipFill>
          <a:blip r:embed="rId4"/>
          <a:srcRect l="72781" r="5371"/>
          <a:stretch>
            <a:fillRect/>
          </a:stretch>
        </p:blipFill>
        <p:spPr>
          <a:xfrm>
            <a:off x="10802423" y="4829098"/>
            <a:ext cx="1273630" cy="1371670"/>
          </a:xfrm>
          <a:prstGeom prst="rect">
            <a:avLst/>
          </a:prstGeom>
        </p:spPr>
      </p:pic>
    </p:spTree>
    <p:extLst>
      <p:ext uri="{BB962C8B-B14F-4D97-AF65-F5344CB8AC3E}">
        <p14:creationId xmlns:p14="http://schemas.microsoft.com/office/powerpoint/2010/main" val="149420257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65263-CFB6-64BD-A33D-964ED22F4353}"/>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EC3AB5A6-92DA-8384-AA1C-A379C9E5CFE5}"/>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6</a:t>
            </a:fld>
            <a:endParaRPr lang="en-GB"/>
          </a:p>
        </p:txBody>
      </p:sp>
      <p:pic>
        <p:nvPicPr>
          <p:cNvPr id="2" name="Picture 20" descr="A blue circle with white text&#10;&#10;Description automatically generated">
            <a:extLst>
              <a:ext uri="{FF2B5EF4-FFF2-40B4-BE49-F238E27FC236}">
                <a16:creationId xmlns:a16="http://schemas.microsoft.com/office/drawing/2014/main" id="{DE51B8E8-8210-74E4-9263-652B5C9C8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3566834E-716D-B6F6-5E7D-896AE3E00BDD}"/>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Control of Hazards that cause Risk to the Public</a:t>
            </a:r>
          </a:p>
        </p:txBody>
      </p:sp>
      <p:sp>
        <p:nvSpPr>
          <p:cNvPr id="10" name="TextBox 9">
            <a:extLst>
              <a:ext uri="{FF2B5EF4-FFF2-40B4-BE49-F238E27FC236}">
                <a16:creationId xmlns:a16="http://schemas.microsoft.com/office/drawing/2014/main" id="{0CBB8BE9-9E76-2A1E-8BEF-5B2167F74457}"/>
              </a:ext>
            </a:extLst>
          </p:cNvPr>
          <p:cNvSpPr txBox="1"/>
          <p:nvPr/>
        </p:nvSpPr>
        <p:spPr>
          <a:xfrm>
            <a:off x="10135925" y="1367505"/>
            <a:ext cx="2192146" cy="923330"/>
          </a:xfrm>
          <a:prstGeom prst="rect">
            <a:avLst/>
          </a:prstGeom>
          <a:noFill/>
        </p:spPr>
        <p:txBody>
          <a:bodyPr wrap="square" lIns="91440" tIns="45720" rIns="91440" bIns="45720" rtlCol="0" anchor="t">
            <a:spAutoFit/>
          </a:bodyPr>
          <a:lstStyle/>
          <a:p>
            <a:pPr algn="just"/>
            <a:r>
              <a:rPr lang="en-GB" dirty="0">
                <a:solidFill>
                  <a:srgbClr val="6ABA18"/>
                </a:solidFill>
              </a:rPr>
              <a:t>Hazards that cause</a:t>
            </a:r>
          </a:p>
          <a:p>
            <a:pPr algn="just"/>
            <a:r>
              <a:rPr lang="en-GB" dirty="0">
                <a:solidFill>
                  <a:srgbClr val="6ABA18"/>
                </a:solidFill>
              </a:rPr>
              <a:t>Risk to the public</a:t>
            </a:r>
          </a:p>
          <a:p>
            <a:endParaRPr lang="en-GB" dirty="0"/>
          </a:p>
        </p:txBody>
      </p:sp>
      <p:pic>
        <p:nvPicPr>
          <p:cNvPr id="17" name="Picture 16">
            <a:extLst>
              <a:ext uri="{FF2B5EF4-FFF2-40B4-BE49-F238E27FC236}">
                <a16:creationId xmlns:a16="http://schemas.microsoft.com/office/drawing/2014/main" id="{8E620B0C-5179-8B78-CCDB-248A4CF8D321}"/>
              </a:ext>
            </a:extLst>
          </p:cNvPr>
          <p:cNvPicPr>
            <a:picLocks noChangeAspect="1"/>
          </p:cNvPicPr>
          <p:nvPr/>
        </p:nvPicPr>
        <p:blipFill>
          <a:blip r:embed="rId4"/>
          <a:srcRect r="77076"/>
          <a:stretch>
            <a:fillRect/>
          </a:stretch>
        </p:blipFill>
        <p:spPr>
          <a:xfrm>
            <a:off x="10563813" y="14211"/>
            <a:ext cx="1336371" cy="1371670"/>
          </a:xfrm>
          <a:prstGeom prst="rect">
            <a:avLst/>
          </a:prstGeom>
        </p:spPr>
      </p:pic>
      <p:pic>
        <p:nvPicPr>
          <p:cNvPr id="7" name="Picture 6">
            <a:extLst>
              <a:ext uri="{FF2B5EF4-FFF2-40B4-BE49-F238E27FC236}">
                <a16:creationId xmlns:a16="http://schemas.microsoft.com/office/drawing/2014/main" id="{8ECDE7DF-822D-1E29-3D90-19F8C8FFA420}"/>
              </a:ext>
            </a:extLst>
          </p:cNvPr>
          <p:cNvPicPr>
            <a:picLocks noChangeAspect="1"/>
          </p:cNvPicPr>
          <p:nvPr/>
        </p:nvPicPr>
        <p:blipFill>
          <a:blip r:embed="rId5"/>
          <a:srcRect l="-1" t="24623" r="83773"/>
          <a:stretch>
            <a:fillRect/>
          </a:stretch>
        </p:blipFill>
        <p:spPr>
          <a:xfrm>
            <a:off x="144886" y="1909472"/>
            <a:ext cx="1015080" cy="2761939"/>
          </a:xfrm>
          <a:prstGeom prst="rect">
            <a:avLst/>
          </a:prstGeom>
        </p:spPr>
      </p:pic>
      <p:sp>
        <p:nvSpPr>
          <p:cNvPr id="8" name="TextBox 7">
            <a:extLst>
              <a:ext uri="{FF2B5EF4-FFF2-40B4-BE49-F238E27FC236}">
                <a16:creationId xmlns:a16="http://schemas.microsoft.com/office/drawing/2014/main" id="{0559BA9B-DD18-2347-1254-4F3DE009AE5B}"/>
              </a:ext>
            </a:extLst>
          </p:cNvPr>
          <p:cNvSpPr txBox="1"/>
          <p:nvPr/>
        </p:nvSpPr>
        <p:spPr>
          <a:xfrm>
            <a:off x="1159966" y="1829170"/>
            <a:ext cx="8658260" cy="4801314"/>
          </a:xfrm>
          <a:prstGeom prst="rect">
            <a:avLst/>
          </a:prstGeom>
          <a:noFill/>
        </p:spPr>
        <p:txBody>
          <a:bodyPr wrap="square" lIns="91440" tIns="45720" rIns="91440" bIns="45720" rtlCol="0" anchor="t">
            <a:spAutoFit/>
          </a:bodyPr>
          <a:lstStyle/>
          <a:p>
            <a:pPr algn="just"/>
            <a:endParaRPr lang="en-GB" dirty="0"/>
          </a:p>
          <a:p>
            <a:pPr algn="just"/>
            <a:r>
              <a:rPr lang="en-GB" b="1" dirty="0">
                <a:solidFill>
                  <a:srgbClr val="0070C0"/>
                </a:solidFill>
              </a:rPr>
              <a:t>Plant, Machinery and Equipment </a:t>
            </a:r>
            <a:r>
              <a:rPr lang="en-GB" dirty="0"/>
              <a:t>– immobilise and secure the keys of all plant and equipment onsite. Ensure it is secured away when not in use, during breaks and at the end of shift </a:t>
            </a:r>
          </a:p>
          <a:p>
            <a:pPr algn="just"/>
            <a:endParaRPr lang="en-GB" b="1" dirty="0">
              <a:solidFill>
                <a:srgbClr val="0070C0"/>
              </a:solidFill>
            </a:endParaRPr>
          </a:p>
          <a:p>
            <a:pPr algn="just"/>
            <a:r>
              <a:rPr lang="en-GB" b="1" dirty="0">
                <a:solidFill>
                  <a:srgbClr val="0070C0"/>
                </a:solidFill>
              </a:rPr>
              <a:t>Slips, Trips and Falls </a:t>
            </a:r>
            <a:r>
              <a:rPr lang="en-GB" dirty="0"/>
              <a:t>– ensure pedestrian routes are free from trailing leads and other obstructions </a:t>
            </a:r>
          </a:p>
          <a:p>
            <a:pPr algn="just"/>
            <a:endParaRPr lang="en-GB" b="1" dirty="0"/>
          </a:p>
          <a:p>
            <a:pPr algn="just"/>
            <a:r>
              <a:rPr lang="en-GB" b="1" dirty="0">
                <a:solidFill>
                  <a:srgbClr val="007BBB"/>
                </a:solidFill>
              </a:rPr>
              <a:t>Dust, Noise &amp; Vibration </a:t>
            </a:r>
            <a:r>
              <a:rPr lang="en-GB" dirty="0"/>
              <a:t>– Consider other methods which reduce nuisance and implement measures such as acoustic barriers and water suppression where required.</a:t>
            </a:r>
          </a:p>
          <a:p>
            <a:pPr algn="just"/>
            <a:endParaRPr lang="en-GB" dirty="0"/>
          </a:p>
          <a:p>
            <a:pPr algn="just"/>
            <a:r>
              <a:rPr lang="en-GB" b="1" dirty="0">
                <a:solidFill>
                  <a:srgbClr val="007BBB"/>
                </a:solidFill>
              </a:rPr>
              <a:t>Access</a:t>
            </a:r>
            <a:r>
              <a:rPr lang="en-GB" dirty="0"/>
              <a:t> – Remove all ladder from excavations and scaffold and chain up if left onsite</a:t>
            </a:r>
          </a:p>
          <a:p>
            <a:pPr algn="just"/>
            <a:endParaRPr lang="en-GB" dirty="0"/>
          </a:p>
          <a:p>
            <a:pPr algn="just"/>
            <a:endParaRPr lang="en-GB" dirty="0"/>
          </a:p>
          <a:p>
            <a:pPr algn="just"/>
            <a:r>
              <a:rPr lang="en-GB" b="1" dirty="0">
                <a:solidFill>
                  <a:srgbClr val="007BBB"/>
                </a:solidFill>
              </a:rPr>
              <a:t>Hazardous Substances </a:t>
            </a:r>
            <a:r>
              <a:rPr lang="en-GB" dirty="0"/>
              <a:t>– Lock away in COSHH store when not in use and at end of each day</a:t>
            </a:r>
          </a:p>
        </p:txBody>
      </p:sp>
      <p:sp>
        <p:nvSpPr>
          <p:cNvPr id="13" name="TextBox 12">
            <a:extLst>
              <a:ext uri="{FF2B5EF4-FFF2-40B4-BE49-F238E27FC236}">
                <a16:creationId xmlns:a16="http://schemas.microsoft.com/office/drawing/2014/main" id="{CE3A3771-E937-024A-57DE-9742EDC24793}"/>
              </a:ext>
            </a:extLst>
          </p:cNvPr>
          <p:cNvSpPr txBox="1"/>
          <p:nvPr/>
        </p:nvSpPr>
        <p:spPr>
          <a:xfrm>
            <a:off x="1139509" y="700046"/>
            <a:ext cx="9044541" cy="1200329"/>
          </a:xfrm>
          <a:prstGeom prst="rect">
            <a:avLst/>
          </a:prstGeom>
          <a:noFill/>
        </p:spPr>
        <p:txBody>
          <a:bodyPr wrap="square" rtlCol="0">
            <a:spAutoFit/>
          </a:bodyPr>
          <a:lstStyle/>
          <a:p>
            <a:r>
              <a:rPr lang="en-GB" b="1" dirty="0">
                <a:solidFill>
                  <a:srgbClr val="FF0000"/>
                </a:solidFill>
              </a:rPr>
              <a:t>TASK</a:t>
            </a:r>
            <a:r>
              <a:rPr lang="en-GB" dirty="0"/>
              <a:t> – Walk the site in line with situational awareness principals (see end slide for details) and review the following factors. Where issues are found, please log a Safety Observation (</a:t>
            </a:r>
            <a:r>
              <a:rPr lang="en-GB" i="1" dirty="0">
                <a:highlight>
                  <a:srgbClr val="FFFF00"/>
                </a:highlight>
              </a:rPr>
              <a:t>Change to include contractor system</a:t>
            </a:r>
            <a:r>
              <a:rPr lang="en-GB" dirty="0"/>
              <a:t>).  Consider Vulnerable Groups that may be present in the area e.g. local schools, popular public transport routes, care homes etc. </a:t>
            </a:r>
          </a:p>
        </p:txBody>
      </p:sp>
      <p:sp>
        <p:nvSpPr>
          <p:cNvPr id="3" name="Rectangle 2">
            <a:extLst>
              <a:ext uri="{FF2B5EF4-FFF2-40B4-BE49-F238E27FC236}">
                <a16:creationId xmlns:a16="http://schemas.microsoft.com/office/drawing/2014/main" id="{C3CA270E-81BF-E8C4-E9E7-3556B19C6514}"/>
              </a:ext>
            </a:extLst>
          </p:cNvPr>
          <p:cNvSpPr/>
          <p:nvPr/>
        </p:nvSpPr>
        <p:spPr>
          <a:xfrm>
            <a:off x="10166431" y="2288726"/>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D171AC4-556A-8092-1094-4C6916458619}"/>
              </a:ext>
            </a:extLst>
          </p:cNvPr>
          <p:cNvSpPr/>
          <p:nvPr/>
        </p:nvSpPr>
        <p:spPr>
          <a:xfrm>
            <a:off x="10157696" y="3306672"/>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8599875-E9DC-E524-4801-B1D523AC85F2}"/>
              </a:ext>
            </a:extLst>
          </p:cNvPr>
          <p:cNvSpPr/>
          <p:nvPr/>
        </p:nvSpPr>
        <p:spPr>
          <a:xfrm>
            <a:off x="10135925" y="4197055"/>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E4578C5-D569-44A2-D341-ACB4CFDA5704}"/>
              </a:ext>
            </a:extLst>
          </p:cNvPr>
          <p:cNvSpPr txBox="1"/>
          <p:nvPr/>
        </p:nvSpPr>
        <p:spPr>
          <a:xfrm>
            <a:off x="10753754" y="6134206"/>
            <a:ext cx="1486674" cy="923330"/>
          </a:xfrm>
          <a:prstGeom prst="rect">
            <a:avLst/>
          </a:prstGeom>
          <a:noFill/>
        </p:spPr>
        <p:txBody>
          <a:bodyPr wrap="square" lIns="91440" tIns="45720" rIns="91440" bIns="45720" rtlCol="0" anchor="t">
            <a:spAutoFit/>
          </a:bodyPr>
          <a:lstStyle/>
          <a:p>
            <a:pPr algn="just"/>
            <a:r>
              <a:rPr lang="en-GB" dirty="0">
                <a:solidFill>
                  <a:srgbClr val="6ABA18"/>
                </a:solidFill>
              </a:rPr>
              <a:t>Vulnerable Groups</a:t>
            </a:r>
          </a:p>
          <a:p>
            <a:endParaRPr lang="en-GB" dirty="0">
              <a:solidFill>
                <a:srgbClr val="6ABA18"/>
              </a:solidFill>
            </a:endParaRPr>
          </a:p>
        </p:txBody>
      </p:sp>
      <p:pic>
        <p:nvPicPr>
          <p:cNvPr id="12" name="Picture 11">
            <a:extLst>
              <a:ext uri="{FF2B5EF4-FFF2-40B4-BE49-F238E27FC236}">
                <a16:creationId xmlns:a16="http://schemas.microsoft.com/office/drawing/2014/main" id="{12D81AC7-6A8E-A174-8F28-E4CDDD513DE7}"/>
              </a:ext>
            </a:extLst>
          </p:cNvPr>
          <p:cNvPicPr>
            <a:picLocks noChangeAspect="1"/>
          </p:cNvPicPr>
          <p:nvPr/>
        </p:nvPicPr>
        <p:blipFill>
          <a:blip r:embed="rId4"/>
          <a:srcRect l="72781" r="5371"/>
          <a:stretch>
            <a:fillRect/>
          </a:stretch>
        </p:blipFill>
        <p:spPr>
          <a:xfrm>
            <a:off x="10722383" y="4804660"/>
            <a:ext cx="1273630" cy="1371670"/>
          </a:xfrm>
          <a:prstGeom prst="rect">
            <a:avLst/>
          </a:prstGeom>
        </p:spPr>
      </p:pic>
      <p:pic>
        <p:nvPicPr>
          <p:cNvPr id="15" name="Picture 14">
            <a:extLst>
              <a:ext uri="{FF2B5EF4-FFF2-40B4-BE49-F238E27FC236}">
                <a16:creationId xmlns:a16="http://schemas.microsoft.com/office/drawing/2014/main" id="{1A027D69-CDA9-9616-6111-F75FC95437C0}"/>
              </a:ext>
            </a:extLst>
          </p:cNvPr>
          <p:cNvPicPr>
            <a:picLocks noChangeAspect="1"/>
          </p:cNvPicPr>
          <p:nvPr/>
        </p:nvPicPr>
        <p:blipFill>
          <a:blip r:embed="rId6"/>
          <a:stretch>
            <a:fillRect/>
          </a:stretch>
        </p:blipFill>
        <p:spPr>
          <a:xfrm>
            <a:off x="195987" y="4889064"/>
            <a:ext cx="895396" cy="1828894"/>
          </a:xfrm>
          <a:prstGeom prst="rect">
            <a:avLst/>
          </a:prstGeom>
        </p:spPr>
      </p:pic>
      <p:sp>
        <p:nvSpPr>
          <p:cNvPr id="16" name="Rectangle 15">
            <a:extLst>
              <a:ext uri="{FF2B5EF4-FFF2-40B4-BE49-F238E27FC236}">
                <a16:creationId xmlns:a16="http://schemas.microsoft.com/office/drawing/2014/main" id="{957EC1E9-8418-DEA0-7044-CD45632478DE}"/>
              </a:ext>
            </a:extLst>
          </p:cNvPr>
          <p:cNvSpPr/>
          <p:nvPr/>
        </p:nvSpPr>
        <p:spPr>
          <a:xfrm>
            <a:off x="10162064" y="5095123"/>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BBBDABD-6D5E-9588-6E53-6404ADE97AB2}"/>
              </a:ext>
            </a:extLst>
          </p:cNvPr>
          <p:cNvSpPr/>
          <p:nvPr/>
        </p:nvSpPr>
        <p:spPr>
          <a:xfrm>
            <a:off x="10138961" y="5966589"/>
            <a:ext cx="325246" cy="337457"/>
          </a:xfrm>
          <a:prstGeom prst="rect">
            <a:avLst/>
          </a:prstGeom>
          <a:noFill/>
          <a:ln>
            <a:solidFill>
              <a:srgbClr val="6ABA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7882522"/>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7191E-6228-3767-7CFC-530FEAD530D1}"/>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084D1ED5-92BA-5229-B021-A8A291FAAB2A}"/>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7</a:t>
            </a:fld>
            <a:endParaRPr lang="en-GB"/>
          </a:p>
        </p:txBody>
      </p:sp>
      <p:pic>
        <p:nvPicPr>
          <p:cNvPr id="2" name="Picture 20" descr="A blue circle with white text&#10;&#10;Description automatically generated">
            <a:extLst>
              <a:ext uri="{FF2B5EF4-FFF2-40B4-BE49-F238E27FC236}">
                <a16:creationId xmlns:a16="http://schemas.microsoft.com/office/drawing/2014/main" id="{FF87F24B-16C5-818C-43C5-823FFCE23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C38BFE3F-8EA1-BFBA-729D-3C9F9FCC0CE5}"/>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Learning Bulletin – </a:t>
            </a:r>
            <a:r>
              <a:rPr lang="en-GB" sz="2000" b="1" dirty="0" err="1"/>
              <a:t>MoP</a:t>
            </a:r>
            <a:r>
              <a:rPr lang="en-GB" sz="2000" b="1" dirty="0"/>
              <a:t> – Cuts &amp; Bruises from falling over</a:t>
            </a:r>
          </a:p>
        </p:txBody>
      </p:sp>
      <p:pic>
        <p:nvPicPr>
          <p:cNvPr id="10" name="Picture 9">
            <a:extLst>
              <a:ext uri="{FF2B5EF4-FFF2-40B4-BE49-F238E27FC236}">
                <a16:creationId xmlns:a16="http://schemas.microsoft.com/office/drawing/2014/main" id="{93097351-F7CD-968E-F302-784623CE2F8A}"/>
              </a:ext>
            </a:extLst>
          </p:cNvPr>
          <p:cNvPicPr>
            <a:picLocks noChangeAspect="1"/>
          </p:cNvPicPr>
          <p:nvPr/>
        </p:nvPicPr>
        <p:blipFill>
          <a:blip r:embed="rId4"/>
          <a:srcRect l="2273"/>
          <a:stretch>
            <a:fillRect/>
          </a:stretch>
        </p:blipFill>
        <p:spPr>
          <a:xfrm>
            <a:off x="802105" y="1221892"/>
            <a:ext cx="10736136" cy="5336172"/>
          </a:xfrm>
          <a:prstGeom prst="rect">
            <a:avLst/>
          </a:prstGeom>
        </p:spPr>
      </p:pic>
    </p:spTree>
    <p:extLst>
      <p:ext uri="{BB962C8B-B14F-4D97-AF65-F5344CB8AC3E}">
        <p14:creationId xmlns:p14="http://schemas.microsoft.com/office/powerpoint/2010/main" val="3578462075"/>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46BF1-7434-08D7-3403-34E15DF5FF0E}"/>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CCBB2DC0-2479-DD98-71ED-A0132CCE04A7}"/>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8</a:t>
            </a:fld>
            <a:endParaRPr lang="en-GB"/>
          </a:p>
        </p:txBody>
      </p:sp>
      <p:pic>
        <p:nvPicPr>
          <p:cNvPr id="2" name="Picture 20" descr="A blue circle with white text&#10;&#10;Description automatically generated">
            <a:extLst>
              <a:ext uri="{FF2B5EF4-FFF2-40B4-BE49-F238E27FC236}">
                <a16:creationId xmlns:a16="http://schemas.microsoft.com/office/drawing/2014/main" id="{DC5E1D7A-EE3E-3763-CD4A-EAEBA9879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30221CBD-2C54-13BD-A6D5-91FB3A4A6DB7}"/>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Footway Board - Placement</a:t>
            </a:r>
          </a:p>
        </p:txBody>
      </p:sp>
      <p:sp>
        <p:nvSpPr>
          <p:cNvPr id="10" name="TextBox 9">
            <a:extLst>
              <a:ext uri="{FF2B5EF4-FFF2-40B4-BE49-F238E27FC236}">
                <a16:creationId xmlns:a16="http://schemas.microsoft.com/office/drawing/2014/main" id="{4876A741-10D7-A56E-0128-52144A2871FF}"/>
              </a:ext>
            </a:extLst>
          </p:cNvPr>
          <p:cNvSpPr txBox="1"/>
          <p:nvPr/>
        </p:nvSpPr>
        <p:spPr>
          <a:xfrm>
            <a:off x="10135925" y="1367505"/>
            <a:ext cx="2192146" cy="923330"/>
          </a:xfrm>
          <a:prstGeom prst="rect">
            <a:avLst/>
          </a:prstGeom>
          <a:noFill/>
        </p:spPr>
        <p:txBody>
          <a:bodyPr wrap="square" lIns="91440" tIns="45720" rIns="91440" bIns="45720" rtlCol="0" anchor="t">
            <a:spAutoFit/>
          </a:bodyPr>
          <a:lstStyle/>
          <a:p>
            <a:pPr algn="just"/>
            <a:r>
              <a:rPr lang="en-GB" dirty="0">
                <a:solidFill>
                  <a:srgbClr val="6ABA18"/>
                </a:solidFill>
              </a:rPr>
              <a:t>Hazards that cause</a:t>
            </a:r>
          </a:p>
          <a:p>
            <a:pPr algn="just"/>
            <a:r>
              <a:rPr lang="en-GB" dirty="0">
                <a:solidFill>
                  <a:srgbClr val="6ABA18"/>
                </a:solidFill>
              </a:rPr>
              <a:t>Risk to the public</a:t>
            </a:r>
          </a:p>
          <a:p>
            <a:endParaRPr lang="en-GB" dirty="0"/>
          </a:p>
        </p:txBody>
      </p:sp>
      <p:pic>
        <p:nvPicPr>
          <p:cNvPr id="17" name="Picture 16">
            <a:extLst>
              <a:ext uri="{FF2B5EF4-FFF2-40B4-BE49-F238E27FC236}">
                <a16:creationId xmlns:a16="http://schemas.microsoft.com/office/drawing/2014/main" id="{020868DE-DAFD-B6BE-0114-24F346E20799}"/>
              </a:ext>
            </a:extLst>
          </p:cNvPr>
          <p:cNvPicPr>
            <a:picLocks noChangeAspect="1"/>
          </p:cNvPicPr>
          <p:nvPr/>
        </p:nvPicPr>
        <p:blipFill>
          <a:blip r:embed="rId4"/>
          <a:srcRect r="77076"/>
          <a:stretch>
            <a:fillRect/>
          </a:stretch>
        </p:blipFill>
        <p:spPr>
          <a:xfrm>
            <a:off x="10563813" y="14211"/>
            <a:ext cx="1336371" cy="1371670"/>
          </a:xfrm>
          <a:prstGeom prst="rect">
            <a:avLst/>
          </a:prstGeom>
        </p:spPr>
      </p:pic>
      <p:sp>
        <p:nvSpPr>
          <p:cNvPr id="13" name="TextBox 12">
            <a:extLst>
              <a:ext uri="{FF2B5EF4-FFF2-40B4-BE49-F238E27FC236}">
                <a16:creationId xmlns:a16="http://schemas.microsoft.com/office/drawing/2014/main" id="{B1EE4950-A697-A624-2038-4B375D2E5B8C}"/>
              </a:ext>
            </a:extLst>
          </p:cNvPr>
          <p:cNvSpPr txBox="1"/>
          <p:nvPr/>
        </p:nvSpPr>
        <p:spPr>
          <a:xfrm>
            <a:off x="1236961" y="879018"/>
            <a:ext cx="8603725" cy="1754326"/>
          </a:xfrm>
          <a:prstGeom prst="rect">
            <a:avLst/>
          </a:prstGeom>
          <a:noFill/>
        </p:spPr>
        <p:txBody>
          <a:bodyPr wrap="square" rtlCol="0">
            <a:spAutoFit/>
          </a:bodyPr>
          <a:lstStyle/>
          <a:p>
            <a:pPr fontAlgn="base"/>
            <a:r>
              <a:rPr lang="en-US" dirty="0"/>
              <a:t>The purpose of a footway board is to allow the footpath/areas to remain open when we are not working in the excavations​</a:t>
            </a:r>
          </a:p>
          <a:p>
            <a:pPr fontAlgn="base"/>
            <a:r>
              <a:rPr lang="en-US" dirty="0"/>
              <a:t>​</a:t>
            </a:r>
          </a:p>
          <a:p>
            <a:pPr fontAlgn="base"/>
            <a:r>
              <a:rPr lang="en-US" dirty="0"/>
              <a:t>But like anything they only work on the right excavation, choosing the wrong board could have implications for the members of the public (MOP) or our colleague that need to use the areas</a:t>
            </a:r>
          </a:p>
        </p:txBody>
      </p:sp>
      <p:pic>
        <p:nvPicPr>
          <p:cNvPr id="11" name="Picture 10">
            <a:extLst>
              <a:ext uri="{FF2B5EF4-FFF2-40B4-BE49-F238E27FC236}">
                <a16:creationId xmlns:a16="http://schemas.microsoft.com/office/drawing/2014/main" id="{1FFA998B-6594-9DE1-77C3-60DAAC8C4F85}"/>
              </a:ext>
            </a:extLst>
          </p:cNvPr>
          <p:cNvPicPr>
            <a:picLocks noChangeAspect="1"/>
          </p:cNvPicPr>
          <p:nvPr/>
        </p:nvPicPr>
        <p:blipFill>
          <a:blip r:embed="rId5"/>
          <a:stretch>
            <a:fillRect/>
          </a:stretch>
        </p:blipFill>
        <p:spPr>
          <a:xfrm>
            <a:off x="7016783" y="2935132"/>
            <a:ext cx="4883401" cy="3264068"/>
          </a:xfrm>
          <a:prstGeom prst="rect">
            <a:avLst/>
          </a:prstGeom>
        </p:spPr>
      </p:pic>
      <p:sp>
        <p:nvSpPr>
          <p:cNvPr id="14" name="TextBox 13">
            <a:extLst>
              <a:ext uri="{FF2B5EF4-FFF2-40B4-BE49-F238E27FC236}">
                <a16:creationId xmlns:a16="http://schemas.microsoft.com/office/drawing/2014/main" id="{7311120C-FAE4-0EED-3314-DE5E6D22D466}"/>
              </a:ext>
            </a:extLst>
          </p:cNvPr>
          <p:cNvSpPr txBox="1"/>
          <p:nvPr/>
        </p:nvSpPr>
        <p:spPr>
          <a:xfrm>
            <a:off x="1236961" y="2896403"/>
            <a:ext cx="5649076" cy="3693319"/>
          </a:xfrm>
          <a:prstGeom prst="rect">
            <a:avLst/>
          </a:prstGeom>
          <a:noFill/>
        </p:spPr>
        <p:txBody>
          <a:bodyPr wrap="square">
            <a:spAutoFit/>
          </a:bodyPr>
          <a:lstStyle/>
          <a:p>
            <a:pPr algn="l" rtl="0" fontAlgn="base">
              <a:buNone/>
            </a:pPr>
            <a:r>
              <a:rPr lang="en-US" sz="1800" b="1" i="0" u="none" strike="noStrike" dirty="0">
                <a:solidFill>
                  <a:srgbClr val="000000"/>
                </a:solidFill>
                <a:effectLst/>
                <a:latin typeface="+mj-lt"/>
              </a:rPr>
              <a:t>Example – Oxford Plastics 15/10 Board</a:t>
            </a:r>
          </a:p>
          <a:p>
            <a:pPr algn="l" rtl="0" fontAlgn="base">
              <a:buNone/>
            </a:pPr>
            <a:r>
              <a:rPr lang="en-US" dirty="0">
                <a:solidFill>
                  <a:srgbClr val="000000"/>
                </a:solidFill>
                <a:latin typeface="+mj-lt"/>
              </a:rPr>
              <a:t>The markings denote the trench width it can be used for;</a:t>
            </a:r>
            <a:endParaRPr lang="en-US" b="0" i="0" dirty="0">
              <a:solidFill>
                <a:srgbClr val="000000"/>
              </a:solidFill>
              <a:effectLst/>
              <a:latin typeface="+mj-lt"/>
            </a:endParaRPr>
          </a:p>
          <a:p>
            <a:pPr algn="l" rtl="0" fontAlgn="base">
              <a:buNone/>
            </a:pPr>
            <a:endParaRPr lang="en-US" sz="1800" b="0" i="0" u="none" strike="noStrike" dirty="0">
              <a:solidFill>
                <a:srgbClr val="000000"/>
              </a:solidFill>
              <a:effectLst/>
              <a:latin typeface="+mj-lt"/>
            </a:endParaRPr>
          </a:p>
          <a:p>
            <a:pPr algn="l" rtl="0" fontAlgn="base">
              <a:buNone/>
            </a:pPr>
            <a:r>
              <a:rPr lang="en-US" sz="1800" b="0" i="0" u="none" strike="noStrike" dirty="0">
                <a:solidFill>
                  <a:srgbClr val="000000"/>
                </a:solidFill>
                <a:effectLst/>
                <a:latin typeface="+mj-lt"/>
              </a:rPr>
              <a:t>Red=pedestrian only 1200mm/47”wide (look for the arrows on the board)</a:t>
            </a:r>
            <a:r>
              <a:rPr lang="en-US" sz="1800" b="0" i="0" dirty="0">
                <a:solidFill>
                  <a:srgbClr val="000000"/>
                </a:solidFill>
                <a:effectLst/>
                <a:latin typeface="+mj-lt"/>
              </a:rPr>
              <a:t>​</a:t>
            </a:r>
            <a:endParaRPr lang="en-US" b="0" i="0" dirty="0">
              <a:solidFill>
                <a:srgbClr val="000000"/>
              </a:solidFill>
              <a:effectLst/>
              <a:latin typeface="+mj-lt"/>
            </a:endParaRPr>
          </a:p>
          <a:p>
            <a:pPr algn="l" rtl="0" fontAlgn="base">
              <a:buNone/>
            </a:pPr>
            <a:endParaRPr lang="en-US" sz="1800" b="0" i="0" u="none" strike="noStrike" dirty="0">
              <a:solidFill>
                <a:srgbClr val="000000"/>
              </a:solidFill>
              <a:effectLst/>
              <a:latin typeface="+mj-lt"/>
            </a:endParaRPr>
          </a:p>
          <a:p>
            <a:pPr algn="l" rtl="0" fontAlgn="base">
              <a:buNone/>
            </a:pPr>
            <a:r>
              <a:rPr lang="en-US" sz="1800" b="0" i="0" u="none" strike="noStrike" dirty="0">
                <a:solidFill>
                  <a:srgbClr val="000000"/>
                </a:solidFill>
                <a:effectLst/>
                <a:latin typeface="+mj-lt"/>
              </a:rPr>
              <a:t>Dark Blue=can be used across driveways (note max loadings)</a:t>
            </a:r>
            <a:r>
              <a:rPr lang="en-US" sz="1800" b="0" i="0" dirty="0">
                <a:solidFill>
                  <a:srgbClr val="000000"/>
                </a:solidFill>
                <a:effectLst/>
                <a:latin typeface="+mj-lt"/>
              </a:rPr>
              <a:t>​</a:t>
            </a:r>
            <a:r>
              <a:rPr lang="en-US" dirty="0">
                <a:solidFill>
                  <a:srgbClr val="000000"/>
                </a:solidFill>
                <a:latin typeface="+mj-lt"/>
              </a:rPr>
              <a:t> </a:t>
            </a:r>
            <a:r>
              <a:rPr lang="en-US" sz="1800" b="0" i="0" u="none" strike="noStrike" dirty="0">
                <a:solidFill>
                  <a:srgbClr val="000000"/>
                </a:solidFill>
                <a:effectLst/>
                <a:latin typeface="+mj-lt"/>
              </a:rPr>
              <a:t>900mm/35”</a:t>
            </a:r>
            <a:r>
              <a:rPr lang="en-US" sz="1800" b="0" i="0" dirty="0">
                <a:solidFill>
                  <a:srgbClr val="000000"/>
                </a:solidFill>
                <a:effectLst/>
                <a:latin typeface="+mj-lt"/>
              </a:rPr>
              <a:t>​</a:t>
            </a:r>
            <a:endParaRPr lang="en-US" b="0" i="0" dirty="0">
              <a:solidFill>
                <a:srgbClr val="000000"/>
              </a:solidFill>
              <a:effectLst/>
              <a:latin typeface="+mj-lt"/>
            </a:endParaRPr>
          </a:p>
          <a:p>
            <a:pPr algn="l" rtl="0" fontAlgn="base">
              <a:buNone/>
            </a:pPr>
            <a:r>
              <a:rPr lang="en-US" sz="1800" b="0" i="0" dirty="0">
                <a:solidFill>
                  <a:srgbClr val="000000"/>
                </a:solidFill>
                <a:effectLst/>
                <a:latin typeface="+mj-lt"/>
              </a:rPr>
              <a:t>​</a:t>
            </a:r>
            <a:endParaRPr lang="en-US" b="0" i="0" dirty="0">
              <a:solidFill>
                <a:srgbClr val="000000"/>
              </a:solidFill>
              <a:effectLst/>
              <a:latin typeface="+mj-lt"/>
            </a:endParaRPr>
          </a:p>
          <a:p>
            <a:pPr algn="l" rtl="0" fontAlgn="base">
              <a:buNone/>
            </a:pPr>
            <a:r>
              <a:rPr lang="en-US" sz="1800" b="0" i="0" u="none" strike="noStrike" dirty="0">
                <a:solidFill>
                  <a:srgbClr val="000000"/>
                </a:solidFill>
                <a:effectLst/>
                <a:latin typeface="+mj-lt"/>
              </a:rPr>
              <a:t>Light Blue= trench width 400mm lengthways</a:t>
            </a:r>
          </a:p>
          <a:p>
            <a:pPr algn="l" rtl="0" fontAlgn="base">
              <a:buNone/>
            </a:pPr>
            <a:endParaRPr lang="en-US" b="1" dirty="0">
              <a:solidFill>
                <a:srgbClr val="FF0000"/>
              </a:solidFill>
              <a:latin typeface="+mj-lt"/>
            </a:endParaRPr>
          </a:p>
          <a:p>
            <a:pPr algn="l" rtl="0" fontAlgn="base">
              <a:buNone/>
            </a:pPr>
            <a:r>
              <a:rPr lang="en-US" b="1" i="0" dirty="0">
                <a:solidFill>
                  <a:srgbClr val="FF0000"/>
                </a:solidFill>
                <a:effectLst/>
                <a:latin typeface="+mj-lt"/>
              </a:rPr>
              <a:t>Trench MUST NOT extend beyond the arrows on the board</a:t>
            </a:r>
          </a:p>
        </p:txBody>
      </p:sp>
      <p:sp>
        <p:nvSpPr>
          <p:cNvPr id="18" name="Rectangle 17">
            <a:extLst>
              <a:ext uri="{FF2B5EF4-FFF2-40B4-BE49-F238E27FC236}">
                <a16:creationId xmlns:a16="http://schemas.microsoft.com/office/drawing/2014/main" id="{63D80935-AD54-C180-C25D-A1EF341B96CE}"/>
              </a:ext>
            </a:extLst>
          </p:cNvPr>
          <p:cNvSpPr/>
          <p:nvPr/>
        </p:nvSpPr>
        <p:spPr>
          <a:xfrm>
            <a:off x="8504808" y="860311"/>
            <a:ext cx="2503503" cy="40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1764474253"/>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2E4A7-37EA-0BCF-36A0-CF19DAD9169F}"/>
            </a:ext>
          </a:extLst>
        </p:cNvPr>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E8376A61-D61B-9985-1784-3ABCD7D37C13}"/>
              </a:ext>
            </a:extLst>
          </p:cNvPr>
          <p:cNvSpPr>
            <a:spLocks noGrp="1"/>
          </p:cNvSpPr>
          <p:nvPr>
            <p:ph type="sldNum" sz="quarter" idx="4294967295"/>
          </p:nvPr>
        </p:nvSpPr>
        <p:spPr>
          <a:xfrm>
            <a:off x="11761788" y="6559550"/>
            <a:ext cx="430212" cy="161925"/>
          </a:xfrm>
        </p:spPr>
        <p:txBody>
          <a:bodyPr/>
          <a:lstStyle/>
          <a:p>
            <a:pPr>
              <a:spcAft>
                <a:spcPts val="600"/>
              </a:spcAft>
            </a:pPr>
            <a:fld id="{B1739543-E302-4EAD-9AFA-E45B8A7403F9}" type="slidenum">
              <a:rPr lang="en-GB" smtClean="0"/>
              <a:pPr>
                <a:spcAft>
                  <a:spcPts val="600"/>
                </a:spcAft>
              </a:pPr>
              <a:t>9</a:t>
            </a:fld>
            <a:endParaRPr lang="en-GB"/>
          </a:p>
        </p:txBody>
      </p:sp>
      <p:pic>
        <p:nvPicPr>
          <p:cNvPr id="2" name="Picture 20" descr="A blue circle with white text&#10;&#10;Description automatically generated">
            <a:extLst>
              <a:ext uri="{FF2B5EF4-FFF2-40B4-BE49-F238E27FC236}">
                <a16:creationId xmlns:a16="http://schemas.microsoft.com/office/drawing/2014/main" id="{F420D729-8E0B-7FA2-05ED-627892CF0D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59" y="78823"/>
            <a:ext cx="846010" cy="88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802E9F9B-AA72-00A4-6BB2-1F17EF464F46}"/>
              </a:ext>
            </a:extLst>
          </p:cNvPr>
          <p:cNvSpPr txBox="1"/>
          <p:nvPr/>
        </p:nvSpPr>
        <p:spPr>
          <a:xfrm>
            <a:off x="1236961" y="299936"/>
            <a:ext cx="8374871" cy="400110"/>
          </a:xfrm>
          <a:prstGeom prst="rect">
            <a:avLst/>
          </a:prstGeom>
          <a:solidFill>
            <a:schemeClr val="tx2">
              <a:lumMod val="25000"/>
              <a:lumOff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t>Control of Hazards</a:t>
            </a:r>
          </a:p>
        </p:txBody>
      </p:sp>
      <p:sp>
        <p:nvSpPr>
          <p:cNvPr id="13" name="TextBox 12">
            <a:extLst>
              <a:ext uri="{FF2B5EF4-FFF2-40B4-BE49-F238E27FC236}">
                <a16:creationId xmlns:a16="http://schemas.microsoft.com/office/drawing/2014/main" id="{C1147DF2-B1AF-B2D6-54A8-54B8BF98F538}"/>
              </a:ext>
            </a:extLst>
          </p:cNvPr>
          <p:cNvSpPr txBox="1"/>
          <p:nvPr/>
        </p:nvSpPr>
        <p:spPr>
          <a:xfrm>
            <a:off x="1095266" y="764907"/>
            <a:ext cx="8658260" cy="646331"/>
          </a:xfrm>
          <a:prstGeom prst="rect">
            <a:avLst/>
          </a:prstGeom>
          <a:noFill/>
        </p:spPr>
        <p:txBody>
          <a:bodyPr wrap="square" rtlCol="0">
            <a:spAutoFit/>
          </a:bodyPr>
          <a:lstStyle/>
          <a:p>
            <a:r>
              <a:rPr lang="en-GB" dirty="0"/>
              <a:t>Non- Thames Water Job - Failure to use suitable equipment ( Adequately sized footway board), causing a van to partially end up in an excavation. </a:t>
            </a:r>
          </a:p>
        </p:txBody>
      </p:sp>
      <p:sp>
        <p:nvSpPr>
          <p:cNvPr id="5" name="TextBox 4">
            <a:extLst>
              <a:ext uri="{FF2B5EF4-FFF2-40B4-BE49-F238E27FC236}">
                <a16:creationId xmlns:a16="http://schemas.microsoft.com/office/drawing/2014/main" id="{AF5BB126-FCF7-F1B1-7FE8-47092509C404}"/>
              </a:ext>
            </a:extLst>
          </p:cNvPr>
          <p:cNvSpPr txBox="1"/>
          <p:nvPr/>
        </p:nvSpPr>
        <p:spPr>
          <a:xfrm>
            <a:off x="10607238" y="1367505"/>
            <a:ext cx="1636976" cy="923330"/>
          </a:xfrm>
          <a:prstGeom prst="rect">
            <a:avLst/>
          </a:prstGeom>
          <a:noFill/>
        </p:spPr>
        <p:txBody>
          <a:bodyPr wrap="square" lIns="91440" tIns="45720" rIns="91440" bIns="45720" rtlCol="0" anchor="t">
            <a:spAutoFit/>
          </a:bodyPr>
          <a:lstStyle/>
          <a:p>
            <a:pPr algn="just"/>
            <a:r>
              <a:rPr lang="en-GB" dirty="0">
                <a:solidFill>
                  <a:srgbClr val="6ABA18"/>
                </a:solidFill>
              </a:rPr>
              <a:t>Management of Site Access</a:t>
            </a:r>
          </a:p>
          <a:p>
            <a:endParaRPr lang="en-GB" dirty="0">
              <a:solidFill>
                <a:srgbClr val="6ABA18"/>
              </a:solidFill>
            </a:endParaRPr>
          </a:p>
        </p:txBody>
      </p:sp>
      <p:pic>
        <p:nvPicPr>
          <p:cNvPr id="11" name="Picture 10">
            <a:extLst>
              <a:ext uri="{FF2B5EF4-FFF2-40B4-BE49-F238E27FC236}">
                <a16:creationId xmlns:a16="http://schemas.microsoft.com/office/drawing/2014/main" id="{0B15EA33-237A-BBA6-04F4-89AF7754CB5D}"/>
              </a:ext>
            </a:extLst>
          </p:cNvPr>
          <p:cNvPicPr>
            <a:picLocks noChangeAspect="1"/>
          </p:cNvPicPr>
          <p:nvPr/>
        </p:nvPicPr>
        <p:blipFill>
          <a:blip r:embed="rId6"/>
          <a:srcRect l="37489" r="40663"/>
          <a:stretch>
            <a:fillRect/>
          </a:stretch>
        </p:blipFill>
        <p:spPr>
          <a:xfrm>
            <a:off x="10788911" y="78823"/>
            <a:ext cx="1273630" cy="1371670"/>
          </a:xfrm>
          <a:prstGeom prst="rect">
            <a:avLst/>
          </a:prstGeom>
        </p:spPr>
      </p:pic>
      <p:pic>
        <p:nvPicPr>
          <p:cNvPr id="3" name="7432c347-86b9-4762-95f0-23b84b9ffed7">
            <a:hlinkClick r:id="" action="ppaction://media"/>
            <a:extLst>
              <a:ext uri="{FF2B5EF4-FFF2-40B4-BE49-F238E27FC236}">
                <a16:creationId xmlns:a16="http://schemas.microsoft.com/office/drawing/2014/main" id="{D4CA37F8-311D-46D9-D358-585EF919469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36961" y="1907833"/>
            <a:ext cx="9242449" cy="4185260"/>
          </a:xfrm>
          <a:prstGeom prst="rect">
            <a:avLst/>
          </a:prstGeom>
        </p:spPr>
      </p:pic>
    </p:spTree>
    <p:extLst>
      <p:ext uri="{BB962C8B-B14F-4D97-AF65-F5344CB8AC3E}">
        <p14:creationId xmlns:p14="http://schemas.microsoft.com/office/powerpoint/2010/main" val="182365138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EVENT_SECTION_UUID" val="536c9f31-373d-43a4-936b-cd197f24d069"/>
  <p:tag name="SLIDO_PRESENTATION_ID" val="00000000-0000-0000-0000-000000000000"/>
  <p:tag name="SLIDO_EVENT_UUID" val="55416c03-0c71-43b7-a606-82f96f931a97"/>
  <p:tag name="SLIDO_APP_VERSION" val="1.11.0.54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5D18C769EBAF4BB82D1393ABDC1492" ma:contentTypeVersion="10" ma:contentTypeDescription="Create a new document." ma:contentTypeScope="" ma:versionID="5f10c861adbd14ec892f82430487b5eb">
  <xsd:schema xmlns:xsd="http://www.w3.org/2001/XMLSchema" xmlns:xs="http://www.w3.org/2001/XMLSchema" xmlns:p="http://schemas.microsoft.com/office/2006/metadata/properties" xmlns:ns2="5f755b9b-2915-47f1-83d6-fdb6c1051e14" xmlns:ns3="95a8eb39-21a6-4929-ad85-3565efe6d5b0" targetNamespace="http://schemas.microsoft.com/office/2006/metadata/properties" ma:root="true" ma:fieldsID="a640f32a59de9ec5d2a3eb2933ab1305" ns2:_="" ns3:_="">
    <xsd:import namespace="5f755b9b-2915-47f1-83d6-fdb6c1051e14"/>
    <xsd:import namespace="95a8eb39-21a6-4929-ad85-3565efe6d5b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755b9b-2915-47f1-83d6-fdb6c1051e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5a8eb39-21a6-4929-ad85-3565efe6d5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1CD856-98CB-4EAA-ACE9-7207B1B732AF}">
  <ds:schemaRefs>
    <ds:schemaRef ds:uri="5f755b9b-2915-47f1-83d6-fdb6c1051e14"/>
    <ds:schemaRef ds:uri="95a8eb39-21a6-4929-ad85-3565efe6d5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1991FF9-09F1-42BF-A04F-B5E32F5D75B9}">
  <ds:schemaRefs>
    <ds:schemaRef ds:uri="http://schemas.microsoft.com/sharepoint/v3/contenttype/forms"/>
  </ds:schemaRefs>
</ds:datastoreItem>
</file>

<file path=customXml/itemProps3.xml><?xml version="1.0" encoding="utf-8"?>
<ds:datastoreItem xmlns:ds="http://schemas.openxmlformats.org/officeDocument/2006/customXml" ds:itemID="{807EDD2C-42A8-47D4-B432-9522F0EEFBB8}">
  <ds:schemaRefs>
    <ds:schemaRef ds:uri="5f755b9b-2915-47f1-83d6-fdb6c1051e14"/>
    <ds:schemaRef ds:uri="95a8eb39-21a6-4929-ad85-3565efe6d5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702</TotalTime>
  <Words>1305</Words>
  <Application>Microsoft Office PowerPoint</Application>
  <PresentationFormat>Widescreen</PresentationFormat>
  <Paragraphs>157</Paragraphs>
  <Slides>16</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Abadi Extra Light</vt:lpstr>
      <vt:lpstr>Aptos</vt:lpstr>
      <vt:lpstr>Aptos Display</vt:lpstr>
      <vt:lpstr>Arial</vt:lpstr>
      <vt:lpstr>Arial Nova Light</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Jerrit</dc:creator>
  <cp:lastModifiedBy>Paresh Kavia</cp:lastModifiedBy>
  <cp:revision>40</cp:revision>
  <cp:lastPrinted>2024-07-03T12:28:01Z</cp:lastPrinted>
  <dcterms:created xsi:type="dcterms:W3CDTF">2024-05-29T07:12:56Z</dcterms:created>
  <dcterms:modified xsi:type="dcterms:W3CDTF">2026-05-20T15:02:26Z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0x010100E95D18C769EBAF4BB82D1393ABDC1492</vt:lpwstr>
  </property>
  <property fmtid="{D5CDD505-2E9C-101B-9397-08002B2CF9AE}" pid="3" name="MediaServiceImageTags">
    <vt:lpwstr/>
  </property>
  <property fmtid="{D5CDD505-2E9C-101B-9397-08002B2CF9AE}" pid="4" name="SlidoAppVersion">
    <vt:lpwstr>1.11.0.5407</vt:lpwstr>
  </property>
  <property fmtid="{D5CDD505-2E9C-101B-9397-08002B2CF9AE}" pid="5" name="MSIP_Label_f74e4fee-36e9-46e2-9b25-4ceea6a2750d_Enabled">
    <vt:lpwstr>true</vt:lpwstr>
  </property>
  <property fmtid="{D5CDD505-2E9C-101B-9397-08002B2CF9AE}" pid="6" name="MSIP_Label_f74e4fee-36e9-46e2-9b25-4ceea6a2750d_SetDate">
    <vt:lpwstr>2025-09-01T05:58:38Z</vt:lpwstr>
  </property>
  <property fmtid="{D5CDD505-2E9C-101B-9397-08002B2CF9AE}" pid="7" name="MSIP_Label_f74e4fee-36e9-46e2-9b25-4ceea6a2750d_Method">
    <vt:lpwstr>Privileged</vt:lpwstr>
  </property>
  <property fmtid="{D5CDD505-2E9C-101B-9397-08002B2CF9AE}" pid="8" name="MSIP_Label_f74e4fee-36e9-46e2-9b25-4ceea6a2750d_Name">
    <vt:lpwstr>Open</vt:lpwstr>
  </property>
  <property fmtid="{D5CDD505-2E9C-101B-9397-08002B2CF9AE}" pid="9" name="MSIP_Label_f74e4fee-36e9-46e2-9b25-4ceea6a2750d_SiteId">
    <vt:lpwstr>37f843bb-56cf-4a6d-98b9-2eac36ebb606</vt:lpwstr>
  </property>
  <property fmtid="{D5CDD505-2E9C-101B-9397-08002B2CF9AE}" pid="10" name="MSIP_Label_f74e4fee-36e9-46e2-9b25-4ceea6a2750d_ActionId">
    <vt:lpwstr>be4b3fc9-c249-4520-9fa5-34c88f273828</vt:lpwstr>
  </property>
  <property fmtid="{D5CDD505-2E9C-101B-9397-08002B2CF9AE}" pid="11" name="MSIP_Label_f74e4fee-36e9-46e2-9b25-4ceea6a2750d_ContentBits">
    <vt:lpwstr>0</vt:lpwstr>
  </property>
  <property fmtid="{D5CDD505-2E9C-101B-9397-08002B2CF9AE}" pid="12" name="MSIP_Label_f74e4fee-36e9-46e2-9b25-4ceea6a2750d_Tag">
    <vt:lpwstr>10, 0, 1, 1</vt:lpwstr>
  </property>
  <property fmtid="{D5CDD505-2E9C-101B-9397-08002B2CF9AE}" pid="13" name="Addo_DocID">
    <vt:lpwstr>0d8eef2d-dac8-4fbf-b64c-9cb1afcb52ac</vt:lpwstr>
  </property>
  <property fmtid="{D5CDD505-2E9C-101B-9397-08002B2CF9AE}" pid="14" name="MSIP_Label_8a5f3038-e575-4f4e-be19-04d26c0b0979_Enabled">
    <vt:lpwstr>true</vt:lpwstr>
  </property>
  <property fmtid="{D5CDD505-2E9C-101B-9397-08002B2CF9AE}" pid="15" name="MSIP_Label_8a5f3038-e575-4f4e-be19-04d26c0b0979_SetDate">
    <vt:lpwstr>2026-05-20T15:02:26Z</vt:lpwstr>
  </property>
  <property fmtid="{D5CDD505-2E9C-101B-9397-08002B2CF9AE}" pid="16" name="MSIP_Label_8a5f3038-e575-4f4e-be19-04d26c0b0979_Method">
    <vt:lpwstr>Privileged</vt:lpwstr>
  </property>
  <property fmtid="{D5CDD505-2E9C-101B-9397-08002B2CF9AE}" pid="17" name="MSIP_Label_8a5f3038-e575-4f4e-be19-04d26c0b0979_Name">
    <vt:lpwstr>Confidential</vt:lpwstr>
  </property>
  <property fmtid="{D5CDD505-2E9C-101B-9397-08002B2CF9AE}" pid="18" name="MSIP_Label_8a5f3038-e575-4f4e-be19-04d26c0b0979_SiteId">
    <vt:lpwstr>557abecd-3214-4fbb-8e51-414b68ebb796</vt:lpwstr>
  </property>
  <property fmtid="{D5CDD505-2E9C-101B-9397-08002B2CF9AE}" pid="19" name="MSIP_Label_8a5f3038-e575-4f4e-be19-04d26c0b0979_ActionId">
    <vt:lpwstr>3f6cd824-5029-417a-bf63-3aa4b30b8042</vt:lpwstr>
  </property>
  <property fmtid="{D5CDD505-2E9C-101B-9397-08002B2CF9AE}" pid="20" name="MSIP_Label_8a5f3038-e575-4f4e-be19-04d26c0b0979_ContentBits">
    <vt:lpwstr>0</vt:lpwstr>
  </property>
  <property fmtid="{D5CDD505-2E9C-101B-9397-08002B2CF9AE}" pid="21" name="MSIP_Label_8a5f3038-e575-4f4e-be19-04d26c0b0979_Tag">
    <vt:lpwstr>10, 0, 1, 1</vt:lpwstr>
  </property>
</Properties>
</file>